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0" r:id="rId5"/>
    <p:sldMasterId id="2147483653" r:id="rId6"/>
    <p:sldMasterId id="2147483665" r:id="rId7"/>
    <p:sldMasterId id="2147483669" r:id="rId8"/>
  </p:sldMasterIdLst>
  <p:notesMasterIdLst>
    <p:notesMasterId r:id="rId43"/>
  </p:notesMasterIdLst>
  <p:sldIdLst>
    <p:sldId id="256" r:id="rId9"/>
    <p:sldId id="314" r:id="rId10"/>
    <p:sldId id="316" r:id="rId11"/>
    <p:sldId id="258" r:id="rId12"/>
    <p:sldId id="259" r:id="rId13"/>
    <p:sldId id="260" r:id="rId14"/>
    <p:sldId id="261" r:id="rId15"/>
    <p:sldId id="262" r:id="rId16"/>
    <p:sldId id="263" r:id="rId17"/>
    <p:sldId id="318" r:id="rId18"/>
    <p:sldId id="319" r:id="rId19"/>
    <p:sldId id="266" r:id="rId20"/>
    <p:sldId id="309" r:id="rId21"/>
    <p:sldId id="268" r:id="rId22"/>
    <p:sldId id="321" r:id="rId23"/>
    <p:sldId id="291" r:id="rId24"/>
    <p:sldId id="298" r:id="rId25"/>
    <p:sldId id="299" r:id="rId26"/>
    <p:sldId id="300" r:id="rId27"/>
    <p:sldId id="290" r:id="rId28"/>
    <p:sldId id="292" r:id="rId29"/>
    <p:sldId id="281" r:id="rId30"/>
    <p:sldId id="289" r:id="rId31"/>
    <p:sldId id="322" r:id="rId32"/>
    <p:sldId id="280" r:id="rId33"/>
    <p:sldId id="320" r:id="rId34"/>
    <p:sldId id="282" r:id="rId35"/>
    <p:sldId id="283" r:id="rId36"/>
    <p:sldId id="284" r:id="rId37"/>
    <p:sldId id="285" r:id="rId38"/>
    <p:sldId id="286" r:id="rId39"/>
    <p:sldId id="287" r:id="rId40"/>
    <p:sldId id="288" r:id="rId41"/>
    <p:sldId id="270" r:id="rId42"/>
  </p:sldIdLst>
  <p:sldSz cx="12192000" cy="6858000"/>
  <p:notesSz cx="6858000" cy="9144000"/>
  <p:embeddedFontLst>
    <p:embeddedFont>
      <p:font typeface="IBM Plex Sans" panose="020B0503050203000203" pitchFamily="34"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Poppins" panose="000005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wJ5ANNTEnbJKiu7CLml4OL+e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98CE7E"/>
    <a:srgbClr val="F279FB"/>
    <a:srgbClr val="F8B5FD"/>
    <a:srgbClr val="DFBAF4"/>
    <a:srgbClr val="9E88B5"/>
    <a:srgbClr val="BC5246"/>
    <a:srgbClr val="8DC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283DC-43C3-731C-E2EE-FF374F0D8050}" v="1658" dt="2026-01-12T22:00:53.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3" autoAdjust="0"/>
    <p:restoredTop sz="94660"/>
  </p:normalViewPr>
  <p:slideViewPr>
    <p:cSldViewPr snapToGrid="0">
      <p:cViewPr varScale="1">
        <p:scale>
          <a:sx n="106" d="100"/>
          <a:sy n="106" d="100"/>
        </p:scale>
        <p:origin x="210"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Master" Target="slideMasters/slideMaster5.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3.fntdata"/><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1.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6.fntdata"/><Relationship Id="rId57" Type="http://customschemas.google.com/relationships/presentationmetadata" Target="meta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Palma" userId="2b11ea20-a7fd-4950-96d3-e202f66e5110" providerId="ADAL" clId="{6235C55E-A47C-4450-AE97-C21C71E03A6F}"/>
    <pc:docChg chg="undo custSel addSld delSld modSld sldOrd">
      <pc:chgData name="Julia Palma" userId="2b11ea20-a7fd-4950-96d3-e202f66e5110" providerId="ADAL" clId="{6235C55E-A47C-4450-AE97-C21C71E03A6F}" dt="2026-01-05T13:45:55.314" v="4159" actId="47"/>
      <pc:docMkLst>
        <pc:docMk/>
      </pc:docMkLst>
      <pc:sldChg chg="addSp modSp mod">
        <pc:chgData name="Julia Palma" userId="2b11ea20-a7fd-4950-96d3-e202f66e5110" providerId="ADAL" clId="{6235C55E-A47C-4450-AE97-C21C71E03A6F}" dt="2026-01-02T12:41:52.934" v="209" actId="20577"/>
        <pc:sldMkLst>
          <pc:docMk/>
          <pc:sldMk cId="0" sldId="256"/>
        </pc:sldMkLst>
        <pc:spChg chg="mod">
          <ac:chgData name="Julia Palma" userId="2b11ea20-a7fd-4950-96d3-e202f66e5110" providerId="ADAL" clId="{6235C55E-A47C-4450-AE97-C21C71E03A6F}" dt="2026-01-02T12:41:52.934" v="209" actId="20577"/>
          <ac:spMkLst>
            <pc:docMk/>
            <pc:sldMk cId="0" sldId="256"/>
            <ac:spMk id="29" creationId="{00000000-0000-0000-0000-000000000000}"/>
          </ac:spMkLst>
        </pc:spChg>
        <pc:picChg chg="add mod">
          <ac:chgData name="Julia Palma" userId="2b11ea20-a7fd-4950-96d3-e202f66e5110" providerId="ADAL" clId="{6235C55E-A47C-4450-AE97-C21C71E03A6F}" dt="2026-01-02T12:41:45.798" v="208"/>
          <ac:picMkLst>
            <pc:docMk/>
            <pc:sldMk cId="0" sldId="256"/>
            <ac:picMk id="6" creationId="{C9A5C125-668D-022A-7C15-8DBE3015BD59}"/>
          </ac:picMkLst>
        </pc:picChg>
      </pc:sldChg>
      <pc:sldChg chg="add">
        <pc:chgData name="Julia Palma" userId="2b11ea20-a7fd-4950-96d3-e202f66e5110" providerId="ADAL" clId="{6235C55E-A47C-4450-AE97-C21C71E03A6F}" dt="2026-01-05T13:40:35.557" v="4114"/>
        <pc:sldMkLst>
          <pc:docMk/>
          <pc:sldMk cId="0" sldId="258"/>
        </pc:sldMkLst>
      </pc:sldChg>
      <pc:sldChg chg="addSp delSp modSp add del mod">
        <pc:chgData name="Julia Palma" userId="2b11ea20-a7fd-4950-96d3-e202f66e5110" providerId="ADAL" clId="{6235C55E-A47C-4450-AE97-C21C71E03A6F}" dt="2026-01-05T13:40:47.423" v="4116"/>
        <pc:sldMkLst>
          <pc:docMk/>
          <pc:sldMk cId="0" sldId="259"/>
        </pc:sldMkLst>
      </pc:sldChg>
      <pc:sldChg chg="add">
        <pc:chgData name="Julia Palma" userId="2b11ea20-a7fd-4950-96d3-e202f66e5110" providerId="ADAL" clId="{6235C55E-A47C-4450-AE97-C21C71E03A6F}" dt="2026-01-05T13:40:20.980" v="4113"/>
        <pc:sldMkLst>
          <pc:docMk/>
          <pc:sldMk cId="0" sldId="260"/>
        </pc:sldMkLst>
      </pc:sldChg>
      <pc:sldChg chg="add">
        <pc:chgData name="Julia Palma" userId="2b11ea20-a7fd-4950-96d3-e202f66e5110" providerId="ADAL" clId="{6235C55E-A47C-4450-AE97-C21C71E03A6F}" dt="2026-01-05T13:41:04.788" v="4118"/>
        <pc:sldMkLst>
          <pc:docMk/>
          <pc:sldMk cId="0" sldId="261"/>
        </pc:sldMkLst>
      </pc:sldChg>
      <pc:sldChg chg="add">
        <pc:chgData name="Julia Palma" userId="2b11ea20-a7fd-4950-96d3-e202f66e5110" providerId="ADAL" clId="{6235C55E-A47C-4450-AE97-C21C71E03A6F}" dt="2026-01-05T13:41:04.788" v="4118"/>
        <pc:sldMkLst>
          <pc:docMk/>
          <pc:sldMk cId="0" sldId="262"/>
        </pc:sldMkLst>
      </pc:sldChg>
      <pc:sldChg chg="add">
        <pc:chgData name="Julia Palma" userId="2b11ea20-a7fd-4950-96d3-e202f66e5110" providerId="ADAL" clId="{6235C55E-A47C-4450-AE97-C21C71E03A6F}" dt="2026-01-05T13:41:04.788" v="4118"/>
        <pc:sldMkLst>
          <pc:docMk/>
          <pc:sldMk cId="0" sldId="263"/>
        </pc:sldMkLst>
      </pc:sldChg>
      <pc:sldChg chg="add">
        <pc:chgData name="Julia Palma" userId="2b11ea20-a7fd-4950-96d3-e202f66e5110" providerId="ADAL" clId="{6235C55E-A47C-4450-AE97-C21C71E03A6F}" dt="2026-01-05T13:42:17.053" v="4129"/>
        <pc:sldMkLst>
          <pc:docMk/>
          <pc:sldMk cId="0" sldId="266"/>
        </pc:sldMkLst>
      </pc:sldChg>
      <pc:sldChg chg="add">
        <pc:chgData name="Julia Palma" userId="2b11ea20-a7fd-4950-96d3-e202f66e5110" providerId="ADAL" clId="{6235C55E-A47C-4450-AE97-C21C71E03A6F}" dt="2026-01-05T13:42:39.655" v="4130"/>
        <pc:sldMkLst>
          <pc:docMk/>
          <pc:sldMk cId="0" sldId="268"/>
        </pc:sldMkLst>
      </pc:sldChg>
      <pc:sldChg chg="modSp mod">
        <pc:chgData name="Julia Palma" userId="2b11ea20-a7fd-4950-96d3-e202f66e5110" providerId="ADAL" clId="{6235C55E-A47C-4450-AE97-C21C71E03A6F}" dt="2026-01-02T12:35:49.023" v="178" actId="20577"/>
        <pc:sldMkLst>
          <pc:docMk/>
          <pc:sldMk cId="3184641648" sldId="270"/>
        </pc:sldMkLst>
        <pc:spChg chg="mod">
          <ac:chgData name="Julia Palma" userId="2b11ea20-a7fd-4950-96d3-e202f66e5110" providerId="ADAL" clId="{6235C55E-A47C-4450-AE97-C21C71E03A6F}" dt="2026-01-02T12:35:49.023" v="178" actId="20577"/>
          <ac:spMkLst>
            <pc:docMk/>
            <pc:sldMk cId="3184641648" sldId="270"/>
            <ac:spMk id="2" creationId="{EC6C2497-9586-832C-1EDF-79498EA92250}"/>
          </ac:spMkLst>
        </pc:spChg>
      </pc:sldChg>
      <pc:sldChg chg="add">
        <pc:chgData name="Julia Palma" userId="2b11ea20-a7fd-4950-96d3-e202f66e5110" providerId="ADAL" clId="{6235C55E-A47C-4450-AE97-C21C71E03A6F}" dt="2026-01-05T13:43:20.574" v="4132"/>
        <pc:sldMkLst>
          <pc:docMk/>
          <pc:sldMk cId="0" sldId="280"/>
        </pc:sldMkLst>
      </pc:sldChg>
      <pc:sldChg chg="addSp delSp modSp mod ord">
        <pc:chgData name="Julia Palma" userId="2b11ea20-a7fd-4950-96d3-e202f66e5110" providerId="ADAL" clId="{6235C55E-A47C-4450-AE97-C21C71E03A6F}" dt="2026-01-02T18:04:41.313" v="2030" actId="113"/>
        <pc:sldMkLst>
          <pc:docMk/>
          <pc:sldMk cId="3075923994" sldId="281"/>
        </pc:sldMkLst>
        <pc:spChg chg="add mod">
          <ac:chgData name="Julia Palma" userId="2b11ea20-a7fd-4950-96d3-e202f66e5110" providerId="ADAL" clId="{6235C55E-A47C-4450-AE97-C21C71E03A6F}" dt="2026-01-02T18:03:11.471" v="2014" actId="1076"/>
          <ac:spMkLst>
            <pc:docMk/>
            <pc:sldMk cId="3075923994" sldId="281"/>
            <ac:spMk id="11" creationId="{3750B6B3-3113-5405-4A55-FAAF610B02CB}"/>
          </ac:spMkLst>
        </pc:spChg>
        <pc:graphicFrameChg chg="add mod modGraphic">
          <ac:chgData name="Julia Palma" userId="2b11ea20-a7fd-4950-96d3-e202f66e5110" providerId="ADAL" clId="{6235C55E-A47C-4450-AE97-C21C71E03A6F}" dt="2026-01-02T18:04:41.313" v="2030" actId="113"/>
          <ac:graphicFrameMkLst>
            <pc:docMk/>
            <pc:sldMk cId="3075923994" sldId="281"/>
            <ac:graphicFrameMk id="15" creationId="{3F83C79F-9F7F-85DD-E256-1AA0FEF6EBDA}"/>
          </ac:graphicFrameMkLst>
        </pc:graphicFrameChg>
      </pc:sldChg>
      <pc:sldChg chg="add del">
        <pc:chgData name="Julia Palma" userId="2b11ea20-a7fd-4950-96d3-e202f66e5110" providerId="ADAL" clId="{6235C55E-A47C-4450-AE97-C21C71E03A6F}" dt="2026-01-05T13:44:10.652" v="4140"/>
        <pc:sldMkLst>
          <pc:docMk/>
          <pc:sldMk cId="0" sldId="282"/>
        </pc:sldMkLst>
      </pc:sldChg>
      <pc:sldChg chg="add del">
        <pc:chgData name="Julia Palma" userId="2b11ea20-a7fd-4950-96d3-e202f66e5110" providerId="ADAL" clId="{6235C55E-A47C-4450-AE97-C21C71E03A6F}" dt="2026-01-05T13:44:10.652" v="4140"/>
        <pc:sldMkLst>
          <pc:docMk/>
          <pc:sldMk cId="0" sldId="283"/>
        </pc:sldMkLst>
      </pc:sldChg>
      <pc:sldChg chg="add del">
        <pc:chgData name="Julia Palma" userId="2b11ea20-a7fd-4950-96d3-e202f66e5110" providerId="ADAL" clId="{6235C55E-A47C-4450-AE97-C21C71E03A6F}" dt="2026-01-05T13:44:10.652" v="4140"/>
        <pc:sldMkLst>
          <pc:docMk/>
          <pc:sldMk cId="0" sldId="284"/>
        </pc:sldMkLst>
      </pc:sldChg>
      <pc:sldChg chg="add del">
        <pc:chgData name="Julia Palma" userId="2b11ea20-a7fd-4950-96d3-e202f66e5110" providerId="ADAL" clId="{6235C55E-A47C-4450-AE97-C21C71E03A6F}" dt="2026-01-05T13:44:10.652" v="4140"/>
        <pc:sldMkLst>
          <pc:docMk/>
          <pc:sldMk cId="0" sldId="285"/>
        </pc:sldMkLst>
      </pc:sldChg>
      <pc:sldChg chg="add del">
        <pc:chgData name="Julia Palma" userId="2b11ea20-a7fd-4950-96d3-e202f66e5110" providerId="ADAL" clId="{6235C55E-A47C-4450-AE97-C21C71E03A6F}" dt="2026-01-05T13:44:10.652" v="4140"/>
        <pc:sldMkLst>
          <pc:docMk/>
          <pc:sldMk cId="0" sldId="286"/>
        </pc:sldMkLst>
      </pc:sldChg>
      <pc:sldChg chg="add del">
        <pc:chgData name="Julia Palma" userId="2b11ea20-a7fd-4950-96d3-e202f66e5110" providerId="ADAL" clId="{6235C55E-A47C-4450-AE97-C21C71E03A6F}" dt="2026-01-05T13:44:10.652" v="4140"/>
        <pc:sldMkLst>
          <pc:docMk/>
          <pc:sldMk cId="0" sldId="287"/>
        </pc:sldMkLst>
      </pc:sldChg>
      <pc:sldChg chg="add del">
        <pc:chgData name="Julia Palma" userId="2b11ea20-a7fd-4950-96d3-e202f66e5110" providerId="ADAL" clId="{6235C55E-A47C-4450-AE97-C21C71E03A6F}" dt="2026-01-05T13:44:10.652" v="4140"/>
        <pc:sldMkLst>
          <pc:docMk/>
          <pc:sldMk cId="0" sldId="288"/>
        </pc:sldMkLst>
      </pc:sldChg>
      <pc:sldChg chg="modSp add del mod ord">
        <pc:chgData name="Julia Palma" userId="2b11ea20-a7fd-4950-96d3-e202f66e5110" providerId="ADAL" clId="{6235C55E-A47C-4450-AE97-C21C71E03A6F}" dt="2026-01-02T17:11:44.072" v="1477"/>
        <pc:sldMkLst>
          <pc:docMk/>
          <pc:sldMk cId="0" sldId="289"/>
        </pc:sldMkLst>
        <pc:spChg chg="mod">
          <ac:chgData name="Julia Palma" userId="2b11ea20-a7fd-4950-96d3-e202f66e5110" providerId="ADAL" clId="{6235C55E-A47C-4450-AE97-C21C71E03A6F}" dt="2026-01-02T17:02:03.705" v="1337" actId="1076"/>
          <ac:spMkLst>
            <pc:docMk/>
            <pc:sldMk cId="0" sldId="289"/>
            <ac:spMk id="58" creationId="{00000000-0000-0000-0000-000000000000}"/>
          </ac:spMkLst>
        </pc:spChg>
        <pc:spChg chg="mod">
          <ac:chgData name="Julia Palma" userId="2b11ea20-a7fd-4950-96d3-e202f66e5110" providerId="ADAL" clId="{6235C55E-A47C-4450-AE97-C21C71E03A6F}" dt="2026-01-02T17:02:17.627" v="1345" actId="20577"/>
          <ac:spMkLst>
            <pc:docMk/>
            <pc:sldMk cId="0" sldId="289"/>
            <ac:spMk id="73" creationId="{00000000-0000-0000-0000-000000000000}"/>
          </ac:spMkLst>
        </pc:spChg>
      </pc:sldChg>
      <pc:sldChg chg="addSp delSp modSp new mod">
        <pc:chgData name="Julia Palma" userId="2b11ea20-a7fd-4950-96d3-e202f66e5110" providerId="ADAL" clId="{6235C55E-A47C-4450-AE97-C21C71E03A6F}" dt="2026-01-02T19:24:33.693" v="3146"/>
        <pc:sldMkLst>
          <pc:docMk/>
          <pc:sldMk cId="2010165817" sldId="290"/>
        </pc:sldMkLst>
        <pc:spChg chg="add mod">
          <ac:chgData name="Julia Palma" userId="2b11ea20-a7fd-4950-96d3-e202f66e5110" providerId="ADAL" clId="{6235C55E-A47C-4450-AE97-C21C71E03A6F}" dt="2026-01-02T17:49:14.937" v="1833" actId="14100"/>
          <ac:spMkLst>
            <pc:docMk/>
            <pc:sldMk cId="2010165817" sldId="290"/>
            <ac:spMk id="10" creationId="{2EABA1E5-1220-F1D9-066B-ED4D483D3811}"/>
          </ac:spMkLst>
        </pc:spChg>
        <pc:spChg chg="add mod">
          <ac:chgData name="Julia Palma" userId="2b11ea20-a7fd-4950-96d3-e202f66e5110" providerId="ADAL" clId="{6235C55E-A47C-4450-AE97-C21C71E03A6F}" dt="2026-01-02T19:18:05.523" v="2972" actId="20577"/>
          <ac:spMkLst>
            <pc:docMk/>
            <pc:sldMk cId="2010165817" sldId="290"/>
            <ac:spMk id="11" creationId="{F3A8E7A9-BC7E-57B1-70FE-F8772C1402D0}"/>
          </ac:spMkLst>
        </pc:spChg>
        <pc:spChg chg="add mod">
          <ac:chgData name="Julia Palma" userId="2b11ea20-a7fd-4950-96d3-e202f66e5110" providerId="ADAL" clId="{6235C55E-A47C-4450-AE97-C21C71E03A6F}" dt="2026-01-02T19:18:36.990" v="2977" actId="208"/>
          <ac:spMkLst>
            <pc:docMk/>
            <pc:sldMk cId="2010165817" sldId="290"/>
            <ac:spMk id="12" creationId="{BFA8BAF2-2FF8-95B8-2412-D53397842BC8}"/>
          </ac:spMkLst>
        </pc:spChg>
        <pc:spChg chg="add mod">
          <ac:chgData name="Julia Palma" userId="2b11ea20-a7fd-4950-96d3-e202f66e5110" providerId="ADAL" clId="{6235C55E-A47C-4450-AE97-C21C71E03A6F}" dt="2026-01-02T19:19:48.360" v="2984" actId="14100"/>
          <ac:spMkLst>
            <pc:docMk/>
            <pc:sldMk cId="2010165817" sldId="290"/>
            <ac:spMk id="13" creationId="{E94199E9-A598-FF7E-4AEA-7D03E80A82A4}"/>
          </ac:spMkLst>
        </pc:spChg>
        <pc:spChg chg="add mod ord">
          <ac:chgData name="Julia Palma" userId="2b11ea20-a7fd-4950-96d3-e202f66e5110" providerId="ADAL" clId="{6235C55E-A47C-4450-AE97-C21C71E03A6F}" dt="2026-01-02T19:23:45.265" v="3141" actId="207"/>
          <ac:spMkLst>
            <pc:docMk/>
            <pc:sldMk cId="2010165817" sldId="290"/>
            <ac:spMk id="14" creationId="{C65D7066-0A30-242D-6A4E-0A32DB91C5E0}"/>
          </ac:spMkLst>
        </pc:spChg>
        <pc:spChg chg="add mod ord">
          <ac:chgData name="Julia Palma" userId="2b11ea20-a7fd-4950-96d3-e202f66e5110" providerId="ADAL" clId="{6235C55E-A47C-4450-AE97-C21C71E03A6F}" dt="2026-01-02T19:23:45.265" v="3141" actId="207"/>
          <ac:spMkLst>
            <pc:docMk/>
            <pc:sldMk cId="2010165817" sldId="290"/>
            <ac:spMk id="15" creationId="{C1F67B56-B677-133C-5E9D-C7263000FFCA}"/>
          </ac:spMkLst>
        </pc:spChg>
        <pc:spChg chg="add mod ord">
          <ac:chgData name="Julia Palma" userId="2b11ea20-a7fd-4950-96d3-e202f66e5110" providerId="ADAL" clId="{6235C55E-A47C-4450-AE97-C21C71E03A6F}" dt="2026-01-02T19:24:24.157" v="3145" actId="167"/>
          <ac:spMkLst>
            <pc:docMk/>
            <pc:sldMk cId="2010165817" sldId="290"/>
            <ac:spMk id="16" creationId="{781A0DDE-07A3-D79B-311C-34A2BDF10E71}"/>
          </ac:spMkLst>
        </pc:spChg>
        <pc:picChg chg="add mod">
          <ac:chgData name="Julia Palma" userId="2b11ea20-a7fd-4950-96d3-e202f66e5110" providerId="ADAL" clId="{6235C55E-A47C-4450-AE97-C21C71E03A6F}" dt="2026-01-02T19:24:33.693" v="3146"/>
          <ac:picMkLst>
            <pc:docMk/>
            <pc:sldMk cId="2010165817" sldId="290"/>
            <ac:picMk id="5" creationId="{1C6C1320-AEE3-03D0-49BA-50ACFF3F8112}"/>
          </ac:picMkLst>
        </pc:picChg>
        <pc:picChg chg="add mod">
          <ac:chgData name="Julia Palma" userId="2b11ea20-a7fd-4950-96d3-e202f66e5110" providerId="ADAL" clId="{6235C55E-A47C-4450-AE97-C21C71E03A6F}" dt="2026-01-02T19:23:17.617" v="3076"/>
          <ac:picMkLst>
            <pc:docMk/>
            <pc:sldMk cId="2010165817" sldId="290"/>
            <ac:picMk id="7" creationId="{297F5525-E8ED-B37C-6E36-4A4C8064A39A}"/>
          </ac:picMkLst>
        </pc:picChg>
      </pc:sldChg>
      <pc:sldChg chg="addSp delSp modSp new mod">
        <pc:chgData name="Julia Palma" userId="2b11ea20-a7fd-4950-96d3-e202f66e5110" providerId="ADAL" clId="{6235C55E-A47C-4450-AE97-C21C71E03A6F}" dt="2026-01-02T17:48:20.752" v="1816"/>
        <pc:sldMkLst>
          <pc:docMk/>
          <pc:sldMk cId="90650683" sldId="291"/>
        </pc:sldMkLst>
        <pc:spChg chg="add mod">
          <ac:chgData name="Julia Palma" userId="2b11ea20-a7fd-4950-96d3-e202f66e5110" providerId="ADAL" clId="{6235C55E-A47C-4450-AE97-C21C71E03A6F}" dt="2026-01-02T17:48:20.752" v="1816"/>
          <ac:spMkLst>
            <pc:docMk/>
            <pc:sldMk cId="90650683" sldId="291"/>
            <ac:spMk id="12" creationId="{040BAEC3-4FF6-2773-FB14-7EEF4E916DC2}"/>
          </ac:spMkLst>
        </pc:spChg>
        <pc:graphicFrameChg chg="add mod modGraphic">
          <ac:chgData name="Julia Palma" userId="2b11ea20-a7fd-4950-96d3-e202f66e5110" providerId="ADAL" clId="{6235C55E-A47C-4450-AE97-C21C71E03A6F}" dt="2026-01-02T17:40:27.689" v="1694"/>
          <ac:graphicFrameMkLst>
            <pc:docMk/>
            <pc:sldMk cId="90650683" sldId="291"/>
            <ac:graphicFrameMk id="6" creationId="{C0B148F7-101D-AFAE-F959-21FD1872738F}"/>
          </ac:graphicFrameMkLst>
        </pc:graphicFrameChg>
        <pc:picChg chg="add del mod">
          <ac:chgData name="Julia Palma" userId="2b11ea20-a7fd-4950-96d3-e202f66e5110" providerId="ADAL" clId="{6235C55E-A47C-4450-AE97-C21C71E03A6F}" dt="2026-01-02T17:43:01.513" v="1701" actId="1076"/>
          <ac:picMkLst>
            <pc:docMk/>
            <pc:sldMk cId="90650683" sldId="291"/>
            <ac:picMk id="8" creationId="{AD2AA7AF-EECE-646F-4FF3-53E2D066FEBB}"/>
          </ac:picMkLst>
        </pc:picChg>
      </pc:sldChg>
      <pc:sldChg chg="addSp delSp modSp new mod ord">
        <pc:chgData name="Julia Palma" userId="2b11ea20-a7fd-4950-96d3-e202f66e5110" providerId="ADAL" clId="{6235C55E-A47C-4450-AE97-C21C71E03A6F}" dt="2026-01-02T19:17:22.452" v="2925" actId="1076"/>
        <pc:sldMkLst>
          <pc:docMk/>
          <pc:sldMk cId="2654473721" sldId="292"/>
        </pc:sldMkLst>
        <pc:spChg chg="add mod">
          <ac:chgData name="Julia Palma" userId="2b11ea20-a7fd-4950-96d3-e202f66e5110" providerId="ADAL" clId="{6235C55E-A47C-4450-AE97-C21C71E03A6F}" dt="2026-01-02T19:12:52.327" v="2897" actId="20577"/>
          <ac:spMkLst>
            <pc:docMk/>
            <pc:sldMk cId="2654473721" sldId="292"/>
            <ac:spMk id="6" creationId="{14D8F31B-CE2F-EB24-025F-4C4E8AA7FBAB}"/>
          </ac:spMkLst>
        </pc:spChg>
        <pc:spChg chg="add mod">
          <ac:chgData name="Julia Palma" userId="2b11ea20-a7fd-4950-96d3-e202f66e5110" providerId="ADAL" clId="{6235C55E-A47C-4450-AE97-C21C71E03A6F}" dt="2026-01-02T19:16:01.843" v="2919" actId="20577"/>
          <ac:spMkLst>
            <pc:docMk/>
            <pc:sldMk cId="2654473721" sldId="292"/>
            <ac:spMk id="13" creationId="{80FEEF48-C1CF-8414-B9B1-D76167C0753E}"/>
          </ac:spMkLst>
        </pc:spChg>
        <pc:picChg chg="add mod">
          <ac:chgData name="Julia Palma" userId="2b11ea20-a7fd-4950-96d3-e202f66e5110" providerId="ADAL" clId="{6235C55E-A47C-4450-AE97-C21C71E03A6F}" dt="2026-01-02T16:13:27.718" v="309" actId="1076"/>
          <ac:picMkLst>
            <pc:docMk/>
            <pc:sldMk cId="2654473721" sldId="292"/>
            <ac:picMk id="5" creationId="{AC83852B-72E5-89E2-7564-3B76F654797E}"/>
          </ac:picMkLst>
        </pc:picChg>
        <pc:picChg chg="add mod">
          <ac:chgData name="Julia Palma" userId="2b11ea20-a7fd-4950-96d3-e202f66e5110" providerId="ADAL" clId="{6235C55E-A47C-4450-AE97-C21C71E03A6F}" dt="2026-01-02T19:17:22.452" v="2925" actId="1076"/>
          <ac:picMkLst>
            <pc:docMk/>
            <pc:sldMk cId="2654473721" sldId="292"/>
            <ac:picMk id="15" creationId="{A4E3DC09-8D7A-CC82-BEF4-63D58498A821}"/>
          </ac:picMkLst>
        </pc:picChg>
      </pc:sldChg>
      <pc:sldChg chg="addSp modSp new mod">
        <pc:chgData name="Julia Palma" userId="2b11ea20-a7fd-4950-96d3-e202f66e5110" providerId="ADAL" clId="{6235C55E-A47C-4450-AE97-C21C71E03A6F}" dt="2026-01-02T17:48:12.316" v="1814" actId="20577"/>
        <pc:sldMkLst>
          <pc:docMk/>
          <pc:sldMk cId="993099541" sldId="298"/>
        </pc:sldMkLst>
        <pc:spChg chg="add mod">
          <ac:chgData name="Julia Palma" userId="2b11ea20-a7fd-4950-96d3-e202f66e5110" providerId="ADAL" clId="{6235C55E-A47C-4450-AE97-C21C71E03A6F}" dt="2026-01-02T17:48:12.316" v="1814" actId="20577"/>
          <ac:spMkLst>
            <pc:docMk/>
            <pc:sldMk cId="993099541" sldId="298"/>
            <ac:spMk id="6" creationId="{97F12F09-217E-27D6-72D2-48A7291A1632}"/>
          </ac:spMkLst>
        </pc:spChg>
        <pc:picChg chg="add mod">
          <ac:chgData name="Julia Palma" userId="2b11ea20-a7fd-4950-96d3-e202f66e5110" providerId="ADAL" clId="{6235C55E-A47C-4450-AE97-C21C71E03A6F}" dt="2026-01-02T17:43:36.261" v="1707" actId="1076"/>
          <ac:picMkLst>
            <pc:docMk/>
            <pc:sldMk cId="993099541" sldId="298"/>
            <ac:picMk id="5" creationId="{9A1C91C1-7F96-625B-33F3-317BBECFDFA0}"/>
          </ac:picMkLst>
        </pc:picChg>
      </pc:sldChg>
      <pc:sldChg chg="addSp delSp modSp new mod">
        <pc:chgData name="Julia Palma" userId="2b11ea20-a7fd-4950-96d3-e202f66e5110" providerId="ADAL" clId="{6235C55E-A47C-4450-AE97-C21C71E03A6F}" dt="2026-01-02T17:48:25.488" v="1818"/>
        <pc:sldMkLst>
          <pc:docMk/>
          <pc:sldMk cId="3278965553" sldId="299"/>
        </pc:sldMkLst>
        <pc:spChg chg="add mod">
          <ac:chgData name="Julia Palma" userId="2b11ea20-a7fd-4950-96d3-e202f66e5110" providerId="ADAL" clId="{6235C55E-A47C-4450-AE97-C21C71E03A6F}" dt="2026-01-02T17:48:25.488" v="1818"/>
          <ac:spMkLst>
            <pc:docMk/>
            <pc:sldMk cId="3278965553" sldId="299"/>
            <ac:spMk id="7" creationId="{1E4945C1-B31F-648C-C42F-9B933B8A9E1B}"/>
          </ac:spMkLst>
        </pc:spChg>
        <pc:picChg chg="add mod">
          <ac:chgData name="Julia Palma" userId="2b11ea20-a7fd-4950-96d3-e202f66e5110" providerId="ADAL" clId="{6235C55E-A47C-4450-AE97-C21C71E03A6F}" dt="2026-01-02T17:44:22.753" v="1714" actId="1035"/>
          <ac:picMkLst>
            <pc:docMk/>
            <pc:sldMk cId="3278965553" sldId="299"/>
            <ac:picMk id="5" creationId="{35A01ACB-2BAD-3CEA-FF6E-B50636B9EBE0}"/>
          </ac:picMkLst>
        </pc:picChg>
      </pc:sldChg>
      <pc:sldChg chg="addSp delSp modSp new mod">
        <pc:chgData name="Julia Palma" userId="2b11ea20-a7fd-4950-96d3-e202f66e5110" providerId="ADAL" clId="{6235C55E-A47C-4450-AE97-C21C71E03A6F}" dt="2026-01-02T17:48:29.469" v="1820"/>
        <pc:sldMkLst>
          <pc:docMk/>
          <pc:sldMk cId="2206984749" sldId="300"/>
        </pc:sldMkLst>
        <pc:spChg chg="add mod">
          <ac:chgData name="Julia Palma" userId="2b11ea20-a7fd-4950-96d3-e202f66e5110" providerId="ADAL" clId="{6235C55E-A47C-4450-AE97-C21C71E03A6F}" dt="2026-01-02T17:48:29.469" v="1820"/>
          <ac:spMkLst>
            <pc:docMk/>
            <pc:sldMk cId="2206984749" sldId="300"/>
            <ac:spMk id="7" creationId="{A996F0BC-A462-E900-3E07-0D2D720D415B}"/>
          </ac:spMkLst>
        </pc:spChg>
        <pc:picChg chg="add mod">
          <ac:chgData name="Julia Palma" userId="2b11ea20-a7fd-4950-96d3-e202f66e5110" providerId="ADAL" clId="{6235C55E-A47C-4450-AE97-C21C71E03A6F}" dt="2026-01-02T17:45:32.392" v="1719" actId="1076"/>
          <ac:picMkLst>
            <pc:docMk/>
            <pc:sldMk cId="2206984749" sldId="300"/>
            <ac:picMk id="5" creationId="{48FE1BF4-DED6-32BB-A3B4-9299F425CF62}"/>
          </ac:picMkLst>
        </pc:picChg>
      </pc:sldChg>
      <pc:sldChg chg="addSp delSp modSp new mod">
        <pc:chgData name="Julia Palma" userId="2b11ea20-a7fd-4950-96d3-e202f66e5110" providerId="ADAL" clId="{6235C55E-A47C-4450-AE97-C21C71E03A6F}" dt="2026-01-02T22:06:03.666" v="4005"/>
        <pc:sldMkLst>
          <pc:docMk/>
          <pc:sldMk cId="3324349470" sldId="309"/>
        </pc:sldMkLst>
        <pc:spChg chg="add mod">
          <ac:chgData name="Julia Palma" userId="2b11ea20-a7fd-4950-96d3-e202f66e5110" providerId="ADAL" clId="{6235C55E-A47C-4450-AE97-C21C71E03A6F}" dt="2026-01-02T22:06:02.299" v="4002"/>
          <ac:spMkLst>
            <pc:docMk/>
            <pc:sldMk cId="3324349470" sldId="309"/>
            <ac:spMk id="4" creationId="{783C8E7C-1548-5DFA-DA8A-0D20CDA3CE86}"/>
          </ac:spMkLst>
        </pc:spChg>
        <pc:spChg chg="add mod">
          <ac:chgData name="Julia Palma" userId="2b11ea20-a7fd-4950-96d3-e202f66e5110" providerId="ADAL" clId="{6235C55E-A47C-4450-AE97-C21C71E03A6F}" dt="2026-01-02T21:55:09.375" v="3962" actId="207"/>
          <ac:spMkLst>
            <pc:docMk/>
            <pc:sldMk cId="3324349470" sldId="309"/>
            <ac:spMk id="9" creationId="{50E8F54C-EFEF-5718-849B-84BAAAB6AF5E}"/>
          </ac:spMkLst>
        </pc:spChg>
        <pc:graphicFrameChg chg="add mod modGraphic">
          <ac:chgData name="Julia Palma" userId="2b11ea20-a7fd-4950-96d3-e202f66e5110" providerId="ADAL" clId="{6235C55E-A47C-4450-AE97-C21C71E03A6F}" dt="2026-01-02T21:57:02.832" v="3977" actId="1076"/>
          <ac:graphicFrameMkLst>
            <pc:docMk/>
            <pc:sldMk cId="3324349470" sldId="309"/>
            <ac:graphicFrameMk id="5" creationId="{57E92EB8-BE15-20FD-4101-8A6360C6100B}"/>
          </ac:graphicFrameMkLst>
        </pc:graphicFrameChg>
      </pc:sldChg>
      <pc:sldChg chg="add">
        <pc:chgData name="Julia Palma" userId="2b11ea20-a7fd-4950-96d3-e202f66e5110" providerId="ADAL" clId="{6235C55E-A47C-4450-AE97-C21C71E03A6F}" dt="2026-01-05T13:40:01.132" v="4110"/>
        <pc:sldMkLst>
          <pc:docMk/>
          <pc:sldMk cId="0" sldId="316"/>
        </pc:sldMkLst>
      </pc:sldChg>
      <pc:sldChg chg="add">
        <pc:chgData name="Julia Palma" userId="2b11ea20-a7fd-4950-96d3-e202f66e5110" providerId="ADAL" clId="{6235C55E-A47C-4450-AE97-C21C71E03A6F}" dt="2026-01-05T13:41:33.454" v="4121"/>
        <pc:sldMkLst>
          <pc:docMk/>
          <pc:sldMk cId="0" sldId="318"/>
        </pc:sldMkLst>
      </pc:sldChg>
      <pc:sldChg chg="add">
        <pc:chgData name="Julia Palma" userId="2b11ea20-a7fd-4950-96d3-e202f66e5110" providerId="ADAL" clId="{6235C55E-A47C-4450-AE97-C21C71E03A6F}" dt="2026-01-05T13:42:03.348" v="4126"/>
        <pc:sldMkLst>
          <pc:docMk/>
          <pc:sldMk cId="0" sldId="319"/>
        </pc:sldMkLst>
      </pc:sldChg>
      <pc:sldChg chg="add">
        <pc:chgData name="Julia Palma" userId="2b11ea20-a7fd-4950-96d3-e202f66e5110" providerId="ADAL" clId="{6235C55E-A47C-4450-AE97-C21C71E03A6F}" dt="2026-01-05T13:43:36.631" v="4134"/>
        <pc:sldMkLst>
          <pc:docMk/>
          <pc:sldMk cId="0" sldId="320"/>
        </pc:sldMkLst>
      </pc:sldChg>
      <pc:sldChg chg="addSp delSp modSp add mod">
        <pc:chgData name="Julia Palma" userId="2b11ea20-a7fd-4950-96d3-e202f66e5110" providerId="ADAL" clId="{6235C55E-A47C-4450-AE97-C21C71E03A6F}" dt="2026-01-05T13:45:52.223" v="4158" actId="20577"/>
        <pc:sldMkLst>
          <pc:docMk/>
          <pc:sldMk cId="463272153" sldId="321"/>
        </pc:sldMkLst>
        <pc:spChg chg="mod">
          <ac:chgData name="Julia Palma" userId="2b11ea20-a7fd-4950-96d3-e202f66e5110" providerId="ADAL" clId="{6235C55E-A47C-4450-AE97-C21C71E03A6F}" dt="2026-01-05T13:45:52.223" v="4158" actId="20577"/>
          <ac:spMkLst>
            <pc:docMk/>
            <pc:sldMk cId="463272153" sldId="321"/>
            <ac:spMk id="2" creationId="{9EC3A948-F77E-FA05-45A4-2CCC2AC5AFFD}"/>
          </ac:spMkLst>
        </pc:spChg>
      </pc:sldChg>
      <pc:sldMasterChg chg="delSldLayout">
        <pc:chgData name="Julia Palma" userId="2b11ea20-a7fd-4950-96d3-e202f66e5110" providerId="ADAL" clId="{6235C55E-A47C-4450-AE97-C21C71E03A6F}" dt="2026-01-05T13:40:03.299" v="4111" actId="47"/>
        <pc:sldMasterMkLst>
          <pc:docMk/>
          <pc:sldMasterMk cId="0" sldId="2147483648"/>
        </pc:sldMasterMkLst>
      </pc:sldMasterChg>
      <pc:sldMasterChg chg="delSldLayout">
        <pc:chgData name="Julia Palma" userId="2b11ea20-a7fd-4950-96d3-e202f66e5110" providerId="ADAL" clId="{6235C55E-A47C-4450-AE97-C21C71E03A6F}" dt="2026-01-05T13:41:37.852" v="4123" actId="47"/>
        <pc:sldMasterMkLst>
          <pc:docMk/>
          <pc:sldMasterMk cId="0" sldId="2147483650"/>
        </pc:sldMasterMkLst>
      </pc:sldMasterChg>
      <pc:sldMasterChg chg="delSldLayout">
        <pc:chgData name="Julia Palma" userId="2b11ea20-a7fd-4950-96d3-e202f66e5110" providerId="ADAL" clId="{6235C55E-A47C-4450-AE97-C21C71E03A6F}" dt="2026-01-02T16:46:14.028" v="881" actId="47"/>
        <pc:sldMasterMkLst>
          <pc:docMk/>
          <pc:sldMasterMk cId="3892887985" sldId="2147483653"/>
        </pc:sldMasterMkLst>
      </pc:sldMasterChg>
      <pc:sldMasterChg chg="delSldLayout">
        <pc:chgData name="Julia Palma" userId="2b11ea20-a7fd-4950-96d3-e202f66e5110" providerId="ADAL" clId="{6235C55E-A47C-4450-AE97-C21C71E03A6F}" dt="2026-01-05T13:42:05.901" v="4127" actId="47"/>
        <pc:sldMasterMkLst>
          <pc:docMk/>
          <pc:sldMasterMk cId="896640028" sldId="2147483669"/>
        </pc:sldMasterMkLst>
      </pc:sldMasterChg>
    </pc:docChg>
  </pc:docChgLst>
  <pc:docChgLst>
    <pc:chgData name="Julia Palma" userId="S::julia.palma_ucd.ie#ext#@everisgroup.onmicrosoft.com::3d56f776-8a02-4351-968b-d87a2d81923e" providerId="AD" clId="Web-{5B9B5DD5-1CB4-2DA8-A108-0CCBB29D99F1}"/>
    <pc:docChg chg="addSld delSld modSld">
      <pc:chgData name="Julia Palma" userId="S::julia.palma_ucd.ie#ext#@everisgroup.onmicrosoft.com::3d56f776-8a02-4351-968b-d87a2d81923e" providerId="AD" clId="Web-{5B9B5DD5-1CB4-2DA8-A108-0CCBB29D99F1}" dt="2026-01-02T22:37:04.505" v="54"/>
      <pc:docMkLst>
        <pc:docMk/>
      </pc:docMkLst>
      <pc:sldChg chg="modSp new">
        <pc:chgData name="Julia Palma" userId="S::julia.palma_ucd.ie#ext#@everisgroup.onmicrosoft.com::3d56f776-8a02-4351-968b-d87a2d81923e" providerId="AD" clId="Web-{5B9B5DD5-1CB4-2DA8-A108-0CCBB29D99F1}" dt="2026-01-02T22:36:00.627" v="12" actId="20577"/>
        <pc:sldMkLst>
          <pc:docMk/>
          <pc:sldMk cId="3602043522" sldId="314"/>
        </pc:sldMkLst>
        <pc:spChg chg="mod">
          <ac:chgData name="Julia Palma" userId="S::julia.palma_ucd.ie#ext#@everisgroup.onmicrosoft.com::3d56f776-8a02-4351-968b-d87a2d81923e" providerId="AD" clId="Web-{5B9B5DD5-1CB4-2DA8-A108-0CCBB29D99F1}" dt="2026-01-02T22:36:00.627" v="12" actId="20577"/>
          <ac:spMkLst>
            <pc:docMk/>
            <pc:sldMk cId="3602043522" sldId="314"/>
            <ac:spMk id="2" creationId="{C93B58C7-068F-5BFF-7503-B59DFC4B990C}"/>
          </ac:spMkLst>
        </pc:spChg>
      </pc:sldChg>
    </pc:docChg>
  </pc:docChgLst>
  <pc:docChgLst>
    <pc:chgData name="Julia Palma" userId="S::julia.palma_ucd.ie#ext#@everisgroup.onmicrosoft.com::3d56f776-8a02-4351-968b-d87a2d81923e" providerId="AD" clId="Web-{F9F283DC-43C3-731C-E2EE-FF374F0D8050}"/>
    <pc:docChg chg="addSld delSld modSld">
      <pc:chgData name="Julia Palma" userId="S::julia.palma_ucd.ie#ext#@everisgroup.onmicrosoft.com::3d56f776-8a02-4351-968b-d87a2d81923e" providerId="AD" clId="Web-{F9F283DC-43C3-731C-E2EE-FF374F0D8050}" dt="2026-01-12T22:00:53.114" v="1061" actId="20577"/>
      <pc:docMkLst>
        <pc:docMk/>
      </pc:docMkLst>
      <pc:sldChg chg="del">
        <pc:chgData name="Julia Palma" userId="S::julia.palma_ucd.ie#ext#@everisgroup.onmicrosoft.com::3d56f776-8a02-4351-968b-d87a2d81923e" providerId="AD" clId="Web-{F9F283DC-43C3-731C-E2EE-FF374F0D8050}" dt="2026-01-12T21:46:50.864" v="352"/>
        <pc:sldMkLst>
          <pc:docMk/>
          <pc:sldMk cId="0" sldId="279"/>
        </pc:sldMkLst>
      </pc:sldChg>
      <pc:sldChg chg="modSp">
        <pc:chgData name="Julia Palma" userId="S::julia.palma_ucd.ie#ext#@everisgroup.onmicrosoft.com::3d56f776-8a02-4351-968b-d87a2d81923e" providerId="AD" clId="Web-{F9F283DC-43C3-731C-E2EE-FF374F0D8050}" dt="2026-01-12T22:00:53.114" v="1061" actId="20577"/>
        <pc:sldMkLst>
          <pc:docMk/>
          <pc:sldMk cId="0" sldId="280"/>
        </pc:sldMkLst>
        <pc:spChg chg="mod">
          <ac:chgData name="Julia Palma" userId="S::julia.palma_ucd.ie#ext#@everisgroup.onmicrosoft.com::3d56f776-8a02-4351-968b-d87a2d81923e" providerId="AD" clId="Web-{F9F283DC-43C3-731C-E2EE-FF374F0D8050}" dt="2026-01-12T21:54:47.279" v="740" actId="20577"/>
          <ac:spMkLst>
            <pc:docMk/>
            <pc:sldMk cId="0" sldId="280"/>
            <ac:spMk id="463" creationId="{00000000-0000-0000-0000-000000000000}"/>
          </ac:spMkLst>
        </pc:spChg>
        <pc:spChg chg="mod">
          <ac:chgData name="Julia Palma" userId="S::julia.palma_ucd.ie#ext#@everisgroup.onmicrosoft.com::3d56f776-8a02-4351-968b-d87a2d81923e" providerId="AD" clId="Web-{F9F283DC-43C3-731C-E2EE-FF374F0D8050}" dt="2026-01-12T21:55:01.810" v="750" actId="20577"/>
          <ac:spMkLst>
            <pc:docMk/>
            <pc:sldMk cId="0" sldId="280"/>
            <ac:spMk id="464" creationId="{00000000-0000-0000-0000-000000000000}"/>
          </ac:spMkLst>
        </pc:spChg>
        <pc:spChg chg="mod">
          <ac:chgData name="Julia Palma" userId="S::julia.palma_ucd.ie#ext#@everisgroup.onmicrosoft.com::3d56f776-8a02-4351-968b-d87a2d81923e" providerId="AD" clId="Web-{F9F283DC-43C3-731C-E2EE-FF374F0D8050}" dt="2026-01-12T21:55:15.779" v="759" actId="20577"/>
          <ac:spMkLst>
            <pc:docMk/>
            <pc:sldMk cId="0" sldId="280"/>
            <ac:spMk id="465" creationId="{00000000-0000-0000-0000-000000000000}"/>
          </ac:spMkLst>
        </pc:spChg>
        <pc:spChg chg="mod">
          <ac:chgData name="Julia Palma" userId="S::julia.palma_ucd.ie#ext#@everisgroup.onmicrosoft.com::3d56f776-8a02-4351-968b-d87a2d81923e" providerId="AD" clId="Web-{F9F283DC-43C3-731C-E2EE-FF374F0D8050}" dt="2026-01-12T21:55:36.484" v="781" actId="20577"/>
          <ac:spMkLst>
            <pc:docMk/>
            <pc:sldMk cId="0" sldId="280"/>
            <ac:spMk id="466" creationId="{00000000-0000-0000-0000-000000000000}"/>
          </ac:spMkLst>
        </pc:spChg>
        <pc:spChg chg="mod">
          <ac:chgData name="Julia Palma" userId="S::julia.palma_ucd.ie#ext#@everisgroup.onmicrosoft.com::3d56f776-8a02-4351-968b-d87a2d81923e" providerId="AD" clId="Web-{F9F283DC-43C3-731C-E2EE-FF374F0D8050}" dt="2026-01-12T21:55:58.939" v="824" actId="20577"/>
          <ac:spMkLst>
            <pc:docMk/>
            <pc:sldMk cId="0" sldId="280"/>
            <ac:spMk id="467" creationId="{00000000-0000-0000-0000-000000000000}"/>
          </ac:spMkLst>
        </pc:spChg>
        <pc:spChg chg="mod">
          <ac:chgData name="Julia Palma" userId="S::julia.palma_ucd.ie#ext#@everisgroup.onmicrosoft.com::3d56f776-8a02-4351-968b-d87a2d81923e" providerId="AD" clId="Web-{F9F283DC-43C3-731C-E2EE-FF374F0D8050}" dt="2026-01-12T21:56:03.971" v="825" actId="1076"/>
          <ac:spMkLst>
            <pc:docMk/>
            <pc:sldMk cId="0" sldId="280"/>
            <ac:spMk id="468" creationId="{00000000-0000-0000-0000-000000000000}"/>
          </ac:spMkLst>
        </pc:spChg>
        <pc:spChg chg="mod">
          <ac:chgData name="Julia Palma" userId="S::julia.palma_ucd.ie#ext#@everisgroup.onmicrosoft.com::3d56f776-8a02-4351-968b-d87a2d81923e" providerId="AD" clId="Web-{F9F283DC-43C3-731C-E2EE-FF374F0D8050}" dt="2026-01-12T21:51:59.839" v="592" actId="20577"/>
          <ac:spMkLst>
            <pc:docMk/>
            <pc:sldMk cId="0" sldId="280"/>
            <ac:spMk id="474" creationId="{00000000-0000-0000-0000-000000000000}"/>
          </ac:spMkLst>
        </pc:spChg>
        <pc:spChg chg="mod">
          <ac:chgData name="Julia Palma" userId="S::julia.palma_ucd.ie#ext#@everisgroup.onmicrosoft.com::3d56f776-8a02-4351-968b-d87a2d81923e" providerId="AD" clId="Web-{F9F283DC-43C3-731C-E2EE-FF374F0D8050}" dt="2026-01-12T21:52:31.980" v="620" actId="20577"/>
          <ac:spMkLst>
            <pc:docMk/>
            <pc:sldMk cId="0" sldId="280"/>
            <ac:spMk id="475" creationId="{00000000-0000-0000-0000-000000000000}"/>
          </ac:spMkLst>
        </pc:spChg>
        <pc:spChg chg="mod">
          <ac:chgData name="Julia Palma" userId="S::julia.palma_ucd.ie#ext#@everisgroup.onmicrosoft.com::3d56f776-8a02-4351-968b-d87a2d81923e" providerId="AD" clId="Web-{F9F283DC-43C3-731C-E2EE-FF374F0D8050}" dt="2026-01-12T21:53:53.388" v="711" actId="20577"/>
          <ac:spMkLst>
            <pc:docMk/>
            <pc:sldMk cId="0" sldId="280"/>
            <ac:spMk id="478" creationId="{00000000-0000-0000-0000-000000000000}"/>
          </ac:spMkLst>
        </pc:spChg>
        <pc:spChg chg="mod">
          <ac:chgData name="Julia Palma" userId="S::julia.palma_ucd.ie#ext#@everisgroup.onmicrosoft.com::3d56f776-8a02-4351-968b-d87a2d81923e" providerId="AD" clId="Web-{F9F283DC-43C3-731C-E2EE-FF374F0D8050}" dt="2026-01-12T22:00:15.581" v="1017" actId="20577"/>
          <ac:spMkLst>
            <pc:docMk/>
            <pc:sldMk cId="0" sldId="280"/>
            <ac:spMk id="480" creationId="{00000000-0000-0000-0000-000000000000}"/>
          </ac:spMkLst>
        </pc:spChg>
        <pc:spChg chg="mod">
          <ac:chgData name="Julia Palma" userId="S::julia.palma_ucd.ie#ext#@everisgroup.onmicrosoft.com::3d56f776-8a02-4351-968b-d87a2d81923e" providerId="AD" clId="Web-{F9F283DC-43C3-731C-E2EE-FF374F0D8050}" dt="2026-01-12T22:00:08.565" v="1015" actId="20577"/>
          <ac:spMkLst>
            <pc:docMk/>
            <pc:sldMk cId="0" sldId="280"/>
            <ac:spMk id="482" creationId="{00000000-0000-0000-0000-000000000000}"/>
          </ac:spMkLst>
        </pc:spChg>
        <pc:spChg chg="mod">
          <ac:chgData name="Julia Palma" userId="S::julia.palma_ucd.ie#ext#@everisgroup.onmicrosoft.com::3d56f776-8a02-4351-968b-d87a2d81923e" providerId="AD" clId="Web-{F9F283DC-43C3-731C-E2EE-FF374F0D8050}" dt="2026-01-12T21:49:13.758" v="477" actId="20577"/>
          <ac:spMkLst>
            <pc:docMk/>
            <pc:sldMk cId="0" sldId="280"/>
            <ac:spMk id="484" creationId="{00000000-0000-0000-0000-000000000000}"/>
          </ac:spMkLst>
        </pc:spChg>
        <pc:spChg chg="mod">
          <ac:chgData name="Julia Palma" userId="S::julia.palma_ucd.ie#ext#@everisgroup.onmicrosoft.com::3d56f776-8a02-4351-968b-d87a2d81923e" providerId="AD" clId="Web-{F9F283DC-43C3-731C-E2EE-FF374F0D8050}" dt="2026-01-12T22:00:53.114" v="1061" actId="20577"/>
          <ac:spMkLst>
            <pc:docMk/>
            <pc:sldMk cId="0" sldId="280"/>
            <ac:spMk id="485" creationId="{00000000-0000-0000-0000-000000000000}"/>
          </ac:spMkLst>
        </pc:spChg>
        <pc:spChg chg="mod">
          <ac:chgData name="Julia Palma" userId="S::julia.palma_ucd.ie#ext#@everisgroup.onmicrosoft.com::3d56f776-8a02-4351-968b-d87a2d81923e" providerId="AD" clId="Web-{F9F283DC-43C3-731C-E2EE-FF374F0D8050}" dt="2026-01-12T21:58:57.405" v="963" actId="1076"/>
          <ac:spMkLst>
            <pc:docMk/>
            <pc:sldMk cId="0" sldId="280"/>
            <ac:spMk id="489" creationId="{00000000-0000-0000-0000-000000000000}"/>
          </ac:spMkLst>
        </pc:spChg>
        <pc:spChg chg="mod">
          <ac:chgData name="Julia Palma" userId="S::julia.palma_ucd.ie#ext#@everisgroup.onmicrosoft.com::3d56f776-8a02-4351-968b-d87a2d81923e" providerId="AD" clId="Web-{F9F283DC-43C3-731C-E2EE-FF374F0D8050}" dt="2026-01-12T21:59:06.906" v="971" actId="20577"/>
          <ac:spMkLst>
            <pc:docMk/>
            <pc:sldMk cId="0" sldId="280"/>
            <ac:spMk id="492" creationId="{00000000-0000-0000-0000-000000000000}"/>
          </ac:spMkLst>
        </pc:spChg>
        <pc:spChg chg="mod">
          <ac:chgData name="Julia Palma" userId="S::julia.palma_ucd.ie#ext#@everisgroup.onmicrosoft.com::3d56f776-8a02-4351-968b-d87a2d81923e" providerId="AD" clId="Web-{F9F283DC-43C3-731C-E2EE-FF374F0D8050}" dt="2026-01-12T21:58:52.858" v="962" actId="20577"/>
          <ac:spMkLst>
            <pc:docMk/>
            <pc:sldMk cId="0" sldId="280"/>
            <ac:spMk id="493" creationId="{00000000-0000-0000-0000-000000000000}"/>
          </ac:spMkLst>
        </pc:spChg>
        <pc:spChg chg="mod">
          <ac:chgData name="Julia Palma" userId="S::julia.palma_ucd.ie#ext#@everisgroup.onmicrosoft.com::3d56f776-8a02-4351-968b-d87a2d81923e" providerId="AD" clId="Web-{F9F283DC-43C3-731C-E2EE-FF374F0D8050}" dt="2026-01-12T21:59:39.205" v="978" actId="20577"/>
          <ac:spMkLst>
            <pc:docMk/>
            <pc:sldMk cId="0" sldId="280"/>
            <ac:spMk id="494" creationId="{00000000-0000-0000-0000-000000000000}"/>
          </ac:spMkLst>
        </pc:spChg>
        <pc:spChg chg="mod">
          <ac:chgData name="Julia Palma" userId="S::julia.palma_ucd.ie#ext#@everisgroup.onmicrosoft.com::3d56f776-8a02-4351-968b-d87a2d81923e" providerId="AD" clId="Web-{F9F283DC-43C3-731C-E2EE-FF374F0D8050}" dt="2026-01-12T21:49:46.446" v="483" actId="20577"/>
          <ac:spMkLst>
            <pc:docMk/>
            <pc:sldMk cId="0" sldId="280"/>
            <ac:spMk id="495" creationId="{00000000-0000-0000-0000-000000000000}"/>
          </ac:spMkLst>
        </pc:spChg>
        <pc:spChg chg="mod">
          <ac:chgData name="Julia Palma" userId="S::julia.palma_ucd.ie#ext#@everisgroup.onmicrosoft.com::3d56f776-8a02-4351-968b-d87a2d81923e" providerId="AD" clId="Web-{F9F283DC-43C3-731C-E2EE-FF374F0D8050}" dt="2026-01-12T21:52:56.949" v="660" actId="20577"/>
          <ac:spMkLst>
            <pc:docMk/>
            <pc:sldMk cId="0" sldId="280"/>
            <ac:spMk id="496" creationId="{00000000-0000-0000-0000-000000000000}"/>
          </ac:spMkLst>
        </pc:spChg>
        <pc:spChg chg="mod">
          <ac:chgData name="Julia Palma" userId="S::julia.palma_ucd.ie#ext#@everisgroup.onmicrosoft.com::3d56f776-8a02-4351-968b-d87a2d81923e" providerId="AD" clId="Web-{F9F283DC-43C3-731C-E2EE-FF374F0D8050}" dt="2026-01-12T21:50:51.307" v="529" actId="20577"/>
          <ac:spMkLst>
            <pc:docMk/>
            <pc:sldMk cId="0" sldId="280"/>
            <ac:spMk id="497" creationId="{00000000-0000-0000-0000-000000000000}"/>
          </ac:spMkLst>
        </pc:spChg>
        <pc:spChg chg="mod">
          <ac:chgData name="Julia Palma" userId="S::julia.palma_ucd.ie#ext#@everisgroup.onmicrosoft.com::3d56f776-8a02-4351-968b-d87a2d81923e" providerId="AD" clId="Web-{F9F283DC-43C3-731C-E2EE-FF374F0D8050}" dt="2026-01-12T21:54:13.513" v="735" actId="1076"/>
          <ac:spMkLst>
            <pc:docMk/>
            <pc:sldMk cId="0" sldId="280"/>
            <ac:spMk id="498" creationId="{00000000-0000-0000-0000-000000000000}"/>
          </ac:spMkLst>
        </pc:spChg>
        <pc:spChg chg="mod">
          <ac:chgData name="Julia Palma" userId="S::julia.palma_ucd.ie#ext#@everisgroup.onmicrosoft.com::3d56f776-8a02-4351-968b-d87a2d81923e" providerId="AD" clId="Web-{F9F283DC-43C3-731C-E2EE-FF374F0D8050}" dt="2026-01-12T21:56:29.317" v="835" actId="20577"/>
          <ac:spMkLst>
            <pc:docMk/>
            <pc:sldMk cId="0" sldId="280"/>
            <ac:spMk id="501" creationId="{00000000-0000-0000-0000-000000000000}"/>
          </ac:spMkLst>
        </pc:spChg>
        <pc:spChg chg="mod">
          <ac:chgData name="Julia Palma" userId="S::julia.palma_ucd.ie#ext#@everisgroup.onmicrosoft.com::3d56f776-8a02-4351-968b-d87a2d81923e" providerId="AD" clId="Web-{F9F283DC-43C3-731C-E2EE-FF374F0D8050}" dt="2026-01-12T21:56:45.928" v="868" actId="20577"/>
          <ac:spMkLst>
            <pc:docMk/>
            <pc:sldMk cId="0" sldId="280"/>
            <ac:spMk id="502" creationId="{00000000-0000-0000-0000-000000000000}"/>
          </ac:spMkLst>
        </pc:spChg>
        <pc:spChg chg="mod">
          <ac:chgData name="Julia Palma" userId="S::julia.palma_ucd.ie#ext#@everisgroup.onmicrosoft.com::3d56f776-8a02-4351-968b-d87a2d81923e" providerId="AD" clId="Web-{F9F283DC-43C3-731C-E2EE-FF374F0D8050}" dt="2026-01-12T21:50:29.400" v="495" actId="20577"/>
          <ac:spMkLst>
            <pc:docMk/>
            <pc:sldMk cId="0" sldId="280"/>
            <ac:spMk id="503" creationId="{00000000-0000-0000-0000-000000000000}"/>
          </ac:spMkLst>
        </pc:spChg>
        <pc:spChg chg="mod">
          <ac:chgData name="Julia Palma" userId="S::julia.palma_ucd.ie#ext#@everisgroup.onmicrosoft.com::3d56f776-8a02-4351-968b-d87a2d81923e" providerId="AD" clId="Web-{F9F283DC-43C3-731C-E2EE-FF374F0D8050}" dt="2026-01-12T21:51:17.963" v="567" actId="20577"/>
          <ac:spMkLst>
            <pc:docMk/>
            <pc:sldMk cId="0" sldId="280"/>
            <ac:spMk id="504" creationId="{00000000-0000-0000-0000-000000000000}"/>
          </ac:spMkLst>
        </pc:spChg>
      </pc:sldChg>
      <pc:sldChg chg="addSp modSp add replId">
        <pc:chgData name="Julia Palma" userId="S::julia.palma_ucd.ie#ext#@everisgroup.onmicrosoft.com::3d56f776-8a02-4351-968b-d87a2d81923e" providerId="AD" clId="Web-{F9F283DC-43C3-731C-E2EE-FF374F0D8050}" dt="2026-01-12T21:46:46.817" v="351" actId="20577"/>
        <pc:sldMkLst>
          <pc:docMk/>
          <pc:sldMk cId="2781658942" sldId="322"/>
        </pc:sldMkLst>
        <pc:spChg chg="mod">
          <ac:chgData name="Julia Palma" userId="S::julia.palma_ucd.ie#ext#@everisgroup.onmicrosoft.com::3d56f776-8a02-4351-968b-d87a2d81923e" providerId="AD" clId="Web-{F9F283DC-43C3-731C-E2EE-FF374F0D8050}" dt="2026-01-12T21:45:44.128" v="288" actId="20577"/>
          <ac:spMkLst>
            <pc:docMk/>
            <pc:sldMk cId="2781658942" sldId="322"/>
            <ac:spMk id="428" creationId="{EA49ACF0-9AB2-C1AD-FCFE-F88496976968}"/>
          </ac:spMkLst>
        </pc:spChg>
        <pc:spChg chg="mod">
          <ac:chgData name="Julia Palma" userId="S::julia.palma_ucd.ie#ext#@everisgroup.onmicrosoft.com::3d56f776-8a02-4351-968b-d87a2d81923e" providerId="AD" clId="Web-{F9F283DC-43C3-731C-E2EE-FF374F0D8050}" dt="2026-01-12T21:46:46.817" v="351" actId="20577"/>
          <ac:spMkLst>
            <pc:docMk/>
            <pc:sldMk cId="2781658942" sldId="322"/>
            <ac:spMk id="433" creationId="{FD286E3B-AD79-D257-65C0-88A31EB9F9B5}"/>
          </ac:spMkLst>
        </pc:spChg>
        <pc:spChg chg="mod">
          <ac:chgData name="Julia Palma" userId="S::julia.palma_ucd.ie#ext#@everisgroup.onmicrosoft.com::3d56f776-8a02-4351-968b-d87a2d81923e" providerId="AD" clId="Web-{F9F283DC-43C3-731C-E2EE-FF374F0D8050}" dt="2026-01-12T21:41:51.290" v="81" actId="20577"/>
          <ac:spMkLst>
            <pc:docMk/>
            <pc:sldMk cId="2781658942" sldId="322"/>
            <ac:spMk id="439" creationId="{96A72A8C-09FC-6E47-07DE-FC16CCAE1ED2}"/>
          </ac:spMkLst>
        </pc:spChg>
        <pc:spChg chg="mod">
          <ac:chgData name="Julia Palma" userId="S::julia.palma_ucd.ie#ext#@everisgroup.onmicrosoft.com::3d56f776-8a02-4351-968b-d87a2d81923e" providerId="AD" clId="Web-{F9F283DC-43C3-731C-E2EE-FF374F0D8050}" dt="2026-01-12T21:43:17.763" v="152" actId="20577"/>
          <ac:spMkLst>
            <pc:docMk/>
            <pc:sldMk cId="2781658942" sldId="322"/>
            <ac:spMk id="445" creationId="{822E6248-B51C-388B-610B-9C270DB2CEF9}"/>
          </ac:spMkLst>
        </pc:spChg>
        <pc:spChg chg="mod">
          <ac:chgData name="Julia Palma" userId="S::julia.palma_ucd.ie#ext#@everisgroup.onmicrosoft.com::3d56f776-8a02-4351-968b-d87a2d81923e" providerId="AD" clId="Web-{F9F283DC-43C3-731C-E2EE-FF374F0D8050}" dt="2026-01-12T21:45:37.924" v="285" actId="20577"/>
          <ac:spMkLst>
            <pc:docMk/>
            <pc:sldMk cId="2781658942" sldId="322"/>
            <ac:spMk id="451" creationId="{2FE14AE0-448B-B8DD-6651-42F7E4B50EBC}"/>
          </ac:spMkLst>
        </pc:spChg>
        <pc:spChg chg="mod">
          <ac:chgData name="Julia Palma" userId="S::julia.palma_ucd.ie#ext#@everisgroup.onmicrosoft.com::3d56f776-8a02-4351-968b-d87a2d81923e" providerId="AD" clId="Web-{F9F283DC-43C3-731C-E2EE-FF374F0D8050}" dt="2026-01-12T21:44:47.516" v="238" actId="20577"/>
          <ac:spMkLst>
            <pc:docMk/>
            <pc:sldMk cId="2781658942" sldId="322"/>
            <ac:spMk id="456" creationId="{D20DF7BE-6BB3-EE7A-847F-0F5C32CF1E3F}"/>
          </ac:spMkLst>
        </pc:spChg>
        <pc:picChg chg="add mod">
          <ac:chgData name="Julia Palma" userId="S::julia.palma_ucd.ie#ext#@everisgroup.onmicrosoft.com::3d56f776-8a02-4351-968b-d87a2d81923e" providerId="AD" clId="Web-{F9F283DC-43C3-731C-E2EE-FF374F0D8050}" dt="2026-01-12T21:39:38.796" v="4" actId="1076"/>
          <ac:picMkLst>
            <pc:docMk/>
            <pc:sldMk cId="2781658942" sldId="322"/>
            <ac:picMk id="2" creationId="{B948B4EB-4335-FCD4-5974-B7FD5EC63F6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8CC92-7CF0-416F-9E8F-776240A864F7}" type="doc">
      <dgm:prSet loTypeId="urn:microsoft.com/office/officeart/2005/8/layout/default" loCatId="list" qsTypeId="urn:microsoft.com/office/officeart/2005/8/quickstyle/simple1" qsCatId="simple" csTypeId="urn:microsoft.com/office/officeart/2005/8/colors/accent5_5" csCatId="accent5" phldr="1"/>
      <dgm:spPr/>
      <dgm:t>
        <a:bodyPr/>
        <a:lstStyle/>
        <a:p>
          <a:endParaRPr lang="en-US"/>
        </a:p>
      </dgm:t>
    </dgm:pt>
    <dgm:pt modelId="{B0B3E8F9-9B05-43EB-82D8-A0E30D1958EC}">
      <dgm:prSet/>
      <dgm:spPr/>
      <dgm:t>
        <a:bodyPr/>
        <a:lstStyle/>
        <a:p>
          <a:r>
            <a:rPr lang="en-GB" b="1" dirty="0"/>
            <a:t>More competitive proposals</a:t>
          </a:r>
          <a:br>
            <a:rPr lang="en-GB" dirty="0"/>
          </a:br>
          <a:endParaRPr lang="en-GB" dirty="0"/>
        </a:p>
        <a:p>
          <a:r>
            <a:rPr lang="en-GB" dirty="0"/>
            <a:t>Clearer narratives, higher evaluation scores</a:t>
          </a:r>
          <a:endParaRPr lang="en-US" dirty="0"/>
        </a:p>
      </dgm:t>
    </dgm:pt>
    <dgm:pt modelId="{120F740B-3767-4A65-BEA9-A9B0562AA95F}" type="parTrans" cxnId="{403E5AEC-3E19-4D12-892E-5343FBBF67BE}">
      <dgm:prSet/>
      <dgm:spPr/>
      <dgm:t>
        <a:bodyPr/>
        <a:lstStyle/>
        <a:p>
          <a:endParaRPr lang="en-US"/>
        </a:p>
      </dgm:t>
    </dgm:pt>
    <dgm:pt modelId="{455BA8B6-A07F-4068-A5F6-89981F9719AB}" type="sibTrans" cxnId="{403E5AEC-3E19-4D12-892E-5343FBBF67BE}">
      <dgm:prSet/>
      <dgm:spPr/>
      <dgm:t>
        <a:bodyPr/>
        <a:lstStyle/>
        <a:p>
          <a:endParaRPr lang="en-US"/>
        </a:p>
      </dgm:t>
    </dgm:pt>
    <dgm:pt modelId="{9DC7A2C1-9CB6-4D1E-A364-3F57DE369A03}">
      <dgm:prSet/>
      <dgm:spPr/>
      <dgm:t>
        <a:bodyPr/>
        <a:lstStyle/>
        <a:p>
          <a:r>
            <a:rPr lang="en-GB" b="1" dirty="0"/>
            <a:t>Clearer alignment with funder priorities</a:t>
          </a:r>
          <a:br>
            <a:rPr lang="en-GB" dirty="0"/>
          </a:br>
          <a:endParaRPr lang="en-GB" dirty="0"/>
        </a:p>
        <a:p>
          <a:r>
            <a:rPr lang="en-GB" dirty="0"/>
            <a:t>Proposals speak the funder’s language </a:t>
          </a:r>
          <a:r>
            <a:rPr lang="en-GB" i="1" dirty="0"/>
            <a:t>and help shape it</a:t>
          </a:r>
          <a:endParaRPr lang="en-US" dirty="0"/>
        </a:p>
      </dgm:t>
    </dgm:pt>
    <dgm:pt modelId="{D5C3005C-3F69-4C59-85FB-1471647730FA}" type="parTrans" cxnId="{86327349-1C33-40BE-BA9E-0241DC2BD9CF}">
      <dgm:prSet/>
      <dgm:spPr/>
      <dgm:t>
        <a:bodyPr/>
        <a:lstStyle/>
        <a:p>
          <a:endParaRPr lang="en-US"/>
        </a:p>
      </dgm:t>
    </dgm:pt>
    <dgm:pt modelId="{0C0D06CC-7AB5-4525-A472-9374768E8325}" type="sibTrans" cxnId="{86327349-1C33-40BE-BA9E-0241DC2BD9CF}">
      <dgm:prSet/>
      <dgm:spPr/>
      <dgm:t>
        <a:bodyPr/>
        <a:lstStyle/>
        <a:p>
          <a:endParaRPr lang="en-US"/>
        </a:p>
      </dgm:t>
    </dgm:pt>
    <dgm:pt modelId="{8451789F-652C-406A-AEE2-7F39519B98B9}">
      <dgm:prSet/>
      <dgm:spPr/>
      <dgm:t>
        <a:bodyPr/>
        <a:lstStyle/>
        <a:p>
          <a:r>
            <a:rPr lang="en-GB" b="1" dirty="0"/>
            <a:t>Contributions to work programme drafts &amp; consultations</a:t>
          </a:r>
          <a:br>
            <a:rPr lang="en-GB" dirty="0"/>
          </a:br>
          <a:endParaRPr lang="en-GB" dirty="0"/>
        </a:p>
        <a:p>
          <a:r>
            <a:rPr lang="en-GB" dirty="0"/>
            <a:t>Institutions with strong impact insight influence future funding calls</a:t>
          </a:r>
          <a:endParaRPr lang="en-US" dirty="0"/>
        </a:p>
      </dgm:t>
    </dgm:pt>
    <dgm:pt modelId="{1BBD3FFD-E260-4685-8265-F8DA69846858}" type="parTrans" cxnId="{F079DFC2-2D11-48F3-ABC8-BFA0486C6C83}">
      <dgm:prSet/>
      <dgm:spPr/>
      <dgm:t>
        <a:bodyPr/>
        <a:lstStyle/>
        <a:p>
          <a:endParaRPr lang="en-US"/>
        </a:p>
      </dgm:t>
    </dgm:pt>
    <dgm:pt modelId="{0C7770C8-E48A-4847-A3F4-4D37409EE445}" type="sibTrans" cxnId="{F079DFC2-2D11-48F3-ABC8-BFA0486C6C83}">
      <dgm:prSet/>
      <dgm:spPr/>
      <dgm:t>
        <a:bodyPr/>
        <a:lstStyle/>
        <a:p>
          <a:endParaRPr lang="en-US"/>
        </a:p>
      </dgm:t>
    </dgm:pt>
    <dgm:pt modelId="{AC9DA928-48AF-47DF-817B-9171077BB70F}">
      <dgm:prSet/>
      <dgm:spPr/>
      <dgm:t>
        <a:bodyPr/>
        <a:lstStyle/>
        <a:p>
          <a:r>
            <a:rPr lang="en-GB" b="1" dirty="0"/>
            <a:t>Enhanced institutional reputation</a:t>
          </a:r>
        </a:p>
        <a:p>
          <a:br>
            <a:rPr lang="en-GB" dirty="0"/>
          </a:br>
          <a:r>
            <a:rPr lang="en-GB" dirty="0"/>
            <a:t>Recognition for delivering meaningful results</a:t>
          </a:r>
          <a:endParaRPr lang="en-US" dirty="0"/>
        </a:p>
      </dgm:t>
    </dgm:pt>
    <dgm:pt modelId="{225D1A03-F5EA-4628-BCEF-1540E1E1FF0A}" type="parTrans" cxnId="{1CEE6421-4EC0-4C9B-8829-E04C32EB46ED}">
      <dgm:prSet/>
      <dgm:spPr/>
      <dgm:t>
        <a:bodyPr/>
        <a:lstStyle/>
        <a:p>
          <a:endParaRPr lang="en-US"/>
        </a:p>
      </dgm:t>
    </dgm:pt>
    <dgm:pt modelId="{26D33108-7B90-43F2-B0EA-DF365FB69795}" type="sibTrans" cxnId="{1CEE6421-4EC0-4C9B-8829-E04C32EB46ED}">
      <dgm:prSet/>
      <dgm:spPr/>
      <dgm:t>
        <a:bodyPr/>
        <a:lstStyle/>
        <a:p>
          <a:endParaRPr lang="en-US"/>
        </a:p>
      </dgm:t>
    </dgm:pt>
    <dgm:pt modelId="{D7FD8E92-DA5F-4639-8ABB-9B2F58AAEB91}">
      <dgm:prSet/>
      <dgm:spPr/>
      <dgm:t>
        <a:bodyPr/>
        <a:lstStyle/>
        <a:p>
          <a:r>
            <a:rPr lang="en-GB" b="1" dirty="0"/>
            <a:t>Deeper partnerships</a:t>
          </a:r>
        </a:p>
        <a:p>
          <a:br>
            <a:rPr lang="en-GB" dirty="0"/>
          </a:br>
          <a:r>
            <a:rPr lang="en-GB" dirty="0"/>
            <a:t>Trusted relationships with funders, industry &amp; policy stakeholders</a:t>
          </a:r>
          <a:endParaRPr lang="en-US" dirty="0"/>
        </a:p>
      </dgm:t>
    </dgm:pt>
    <dgm:pt modelId="{BFB21761-C613-4B51-BBB9-02BFC1447461}" type="parTrans" cxnId="{A1E92A72-3466-4233-A111-83A0A8E1EBDD}">
      <dgm:prSet/>
      <dgm:spPr/>
      <dgm:t>
        <a:bodyPr/>
        <a:lstStyle/>
        <a:p>
          <a:endParaRPr lang="en-US"/>
        </a:p>
      </dgm:t>
    </dgm:pt>
    <dgm:pt modelId="{A4A7F4BD-E835-49B6-86E9-4B837925CC7A}" type="sibTrans" cxnId="{A1E92A72-3466-4233-A111-83A0A8E1EBDD}">
      <dgm:prSet/>
      <dgm:spPr/>
      <dgm:t>
        <a:bodyPr/>
        <a:lstStyle/>
        <a:p>
          <a:endParaRPr lang="en-US"/>
        </a:p>
      </dgm:t>
    </dgm:pt>
    <dgm:pt modelId="{A6361070-6F40-4658-A7BD-027D54FB338F}">
      <dgm:prSet/>
      <dgm:spPr/>
      <dgm:t>
        <a:bodyPr/>
        <a:lstStyle/>
        <a:p>
          <a:r>
            <a:rPr lang="en-GB" b="1" dirty="0"/>
            <a:t>Sustainable funding pipelines</a:t>
          </a:r>
        </a:p>
        <a:p>
          <a:br>
            <a:rPr lang="en-GB" dirty="0"/>
          </a:br>
          <a:r>
            <a:rPr lang="en-GB" dirty="0"/>
            <a:t>Long-term success across calls and programmes</a:t>
          </a:r>
          <a:endParaRPr lang="en-US" dirty="0"/>
        </a:p>
      </dgm:t>
    </dgm:pt>
    <dgm:pt modelId="{846150E0-FFF0-4A6E-9C6A-0CAA047BE573}" type="parTrans" cxnId="{E3FB6DB0-FCFC-4DD6-8C3E-E2605B3EB8EB}">
      <dgm:prSet/>
      <dgm:spPr/>
      <dgm:t>
        <a:bodyPr/>
        <a:lstStyle/>
        <a:p>
          <a:endParaRPr lang="en-US"/>
        </a:p>
      </dgm:t>
    </dgm:pt>
    <dgm:pt modelId="{F57FDC40-A860-405E-AA9D-A40FCBD8A9A0}" type="sibTrans" cxnId="{E3FB6DB0-FCFC-4DD6-8C3E-E2605B3EB8EB}">
      <dgm:prSet/>
      <dgm:spPr/>
      <dgm:t>
        <a:bodyPr/>
        <a:lstStyle/>
        <a:p>
          <a:endParaRPr lang="en-US"/>
        </a:p>
      </dgm:t>
    </dgm:pt>
    <dgm:pt modelId="{94D92810-88DB-44FB-BFC1-251323279E34}" type="pres">
      <dgm:prSet presAssocID="{CB88CC92-7CF0-416F-9E8F-776240A864F7}" presName="diagram" presStyleCnt="0">
        <dgm:presLayoutVars>
          <dgm:dir/>
          <dgm:resizeHandles val="exact"/>
        </dgm:presLayoutVars>
      </dgm:prSet>
      <dgm:spPr/>
    </dgm:pt>
    <dgm:pt modelId="{5D565785-3FA7-4C24-AD11-02B1D20AAF54}" type="pres">
      <dgm:prSet presAssocID="{B0B3E8F9-9B05-43EB-82D8-A0E30D1958EC}" presName="node" presStyleLbl="node1" presStyleIdx="0" presStyleCnt="6">
        <dgm:presLayoutVars>
          <dgm:bulletEnabled val="1"/>
        </dgm:presLayoutVars>
      </dgm:prSet>
      <dgm:spPr/>
    </dgm:pt>
    <dgm:pt modelId="{CD903052-4ACC-40BE-916A-49BDB17BAC8A}" type="pres">
      <dgm:prSet presAssocID="{455BA8B6-A07F-4068-A5F6-89981F9719AB}" presName="sibTrans" presStyleCnt="0"/>
      <dgm:spPr/>
    </dgm:pt>
    <dgm:pt modelId="{553C9065-CB6C-4A18-8F5C-2F7C1E5BE7EF}" type="pres">
      <dgm:prSet presAssocID="{9DC7A2C1-9CB6-4D1E-A364-3F57DE369A03}" presName="node" presStyleLbl="node1" presStyleIdx="1" presStyleCnt="6">
        <dgm:presLayoutVars>
          <dgm:bulletEnabled val="1"/>
        </dgm:presLayoutVars>
      </dgm:prSet>
      <dgm:spPr/>
    </dgm:pt>
    <dgm:pt modelId="{1E4F5642-9EC8-4438-B6DD-A917EA1AA221}" type="pres">
      <dgm:prSet presAssocID="{0C0D06CC-7AB5-4525-A472-9374768E8325}" presName="sibTrans" presStyleCnt="0"/>
      <dgm:spPr/>
    </dgm:pt>
    <dgm:pt modelId="{0C685AEC-3457-4035-8E7B-41D75839159D}" type="pres">
      <dgm:prSet presAssocID="{8451789F-652C-406A-AEE2-7F39519B98B9}" presName="node" presStyleLbl="node1" presStyleIdx="2" presStyleCnt="6">
        <dgm:presLayoutVars>
          <dgm:bulletEnabled val="1"/>
        </dgm:presLayoutVars>
      </dgm:prSet>
      <dgm:spPr/>
    </dgm:pt>
    <dgm:pt modelId="{8D3A5A84-9DE8-4434-9193-DDC2A67EF56E}" type="pres">
      <dgm:prSet presAssocID="{0C7770C8-E48A-4847-A3F4-4D37409EE445}" presName="sibTrans" presStyleCnt="0"/>
      <dgm:spPr/>
    </dgm:pt>
    <dgm:pt modelId="{02B3F733-E5B4-4608-ACAA-B2F6A7767C91}" type="pres">
      <dgm:prSet presAssocID="{AC9DA928-48AF-47DF-817B-9171077BB70F}" presName="node" presStyleLbl="node1" presStyleIdx="3" presStyleCnt="6">
        <dgm:presLayoutVars>
          <dgm:bulletEnabled val="1"/>
        </dgm:presLayoutVars>
      </dgm:prSet>
      <dgm:spPr/>
    </dgm:pt>
    <dgm:pt modelId="{42DD8DF3-98DA-48A4-9B5C-1570ABD69E82}" type="pres">
      <dgm:prSet presAssocID="{26D33108-7B90-43F2-B0EA-DF365FB69795}" presName="sibTrans" presStyleCnt="0"/>
      <dgm:spPr/>
    </dgm:pt>
    <dgm:pt modelId="{C74B2206-3B6E-4ECE-9656-4B7732E644A0}" type="pres">
      <dgm:prSet presAssocID="{D7FD8E92-DA5F-4639-8ABB-9B2F58AAEB91}" presName="node" presStyleLbl="node1" presStyleIdx="4" presStyleCnt="6">
        <dgm:presLayoutVars>
          <dgm:bulletEnabled val="1"/>
        </dgm:presLayoutVars>
      </dgm:prSet>
      <dgm:spPr/>
    </dgm:pt>
    <dgm:pt modelId="{C1AF4B51-8A31-4AB8-A6B9-8D31AB65C88D}" type="pres">
      <dgm:prSet presAssocID="{A4A7F4BD-E835-49B6-86E9-4B837925CC7A}" presName="sibTrans" presStyleCnt="0"/>
      <dgm:spPr/>
    </dgm:pt>
    <dgm:pt modelId="{A3D7A8E9-D21D-4F8B-88AD-5C2D2691F8BD}" type="pres">
      <dgm:prSet presAssocID="{A6361070-6F40-4658-A7BD-027D54FB338F}" presName="node" presStyleLbl="node1" presStyleIdx="5" presStyleCnt="6">
        <dgm:presLayoutVars>
          <dgm:bulletEnabled val="1"/>
        </dgm:presLayoutVars>
      </dgm:prSet>
      <dgm:spPr/>
    </dgm:pt>
  </dgm:ptLst>
  <dgm:cxnLst>
    <dgm:cxn modelId="{1CEE6421-4EC0-4C9B-8829-E04C32EB46ED}" srcId="{CB88CC92-7CF0-416F-9E8F-776240A864F7}" destId="{AC9DA928-48AF-47DF-817B-9171077BB70F}" srcOrd="3" destOrd="0" parTransId="{225D1A03-F5EA-4628-BCEF-1540E1E1FF0A}" sibTransId="{26D33108-7B90-43F2-B0EA-DF365FB69795}"/>
    <dgm:cxn modelId="{FF7DFB22-626B-423B-8606-8C76C0AAFAE9}" type="presOf" srcId="{8451789F-652C-406A-AEE2-7F39519B98B9}" destId="{0C685AEC-3457-4035-8E7B-41D75839159D}" srcOrd="0" destOrd="0" presId="urn:microsoft.com/office/officeart/2005/8/layout/default"/>
    <dgm:cxn modelId="{5DDCAF25-B871-4DF7-A798-1D01758F70AF}" type="presOf" srcId="{CB88CC92-7CF0-416F-9E8F-776240A864F7}" destId="{94D92810-88DB-44FB-BFC1-251323279E34}" srcOrd="0" destOrd="0" presId="urn:microsoft.com/office/officeart/2005/8/layout/default"/>
    <dgm:cxn modelId="{C6B37C27-063E-4F32-8FA7-8B0016000874}" type="presOf" srcId="{A6361070-6F40-4658-A7BD-027D54FB338F}" destId="{A3D7A8E9-D21D-4F8B-88AD-5C2D2691F8BD}" srcOrd="0" destOrd="0" presId="urn:microsoft.com/office/officeart/2005/8/layout/default"/>
    <dgm:cxn modelId="{48C3D13E-1A96-4693-9C9B-A603A297050B}" type="presOf" srcId="{B0B3E8F9-9B05-43EB-82D8-A0E30D1958EC}" destId="{5D565785-3FA7-4C24-AD11-02B1D20AAF54}" srcOrd="0" destOrd="0" presId="urn:microsoft.com/office/officeart/2005/8/layout/default"/>
    <dgm:cxn modelId="{86327349-1C33-40BE-BA9E-0241DC2BD9CF}" srcId="{CB88CC92-7CF0-416F-9E8F-776240A864F7}" destId="{9DC7A2C1-9CB6-4D1E-A364-3F57DE369A03}" srcOrd="1" destOrd="0" parTransId="{D5C3005C-3F69-4C59-85FB-1471647730FA}" sibTransId="{0C0D06CC-7AB5-4525-A472-9374768E8325}"/>
    <dgm:cxn modelId="{A1E92A72-3466-4233-A111-83A0A8E1EBDD}" srcId="{CB88CC92-7CF0-416F-9E8F-776240A864F7}" destId="{D7FD8E92-DA5F-4639-8ABB-9B2F58AAEB91}" srcOrd="4" destOrd="0" parTransId="{BFB21761-C613-4B51-BBB9-02BFC1447461}" sibTransId="{A4A7F4BD-E835-49B6-86E9-4B837925CC7A}"/>
    <dgm:cxn modelId="{7AAD8954-9540-4829-A0A0-771092BDC941}" type="presOf" srcId="{9DC7A2C1-9CB6-4D1E-A364-3F57DE369A03}" destId="{553C9065-CB6C-4A18-8F5C-2F7C1E5BE7EF}" srcOrd="0" destOrd="0" presId="urn:microsoft.com/office/officeart/2005/8/layout/default"/>
    <dgm:cxn modelId="{83F7939A-C9A0-4C6F-A679-0DD17FFA673E}" type="presOf" srcId="{AC9DA928-48AF-47DF-817B-9171077BB70F}" destId="{02B3F733-E5B4-4608-ACAA-B2F6A7767C91}" srcOrd="0" destOrd="0" presId="urn:microsoft.com/office/officeart/2005/8/layout/default"/>
    <dgm:cxn modelId="{E3FB6DB0-FCFC-4DD6-8C3E-E2605B3EB8EB}" srcId="{CB88CC92-7CF0-416F-9E8F-776240A864F7}" destId="{A6361070-6F40-4658-A7BD-027D54FB338F}" srcOrd="5" destOrd="0" parTransId="{846150E0-FFF0-4A6E-9C6A-0CAA047BE573}" sibTransId="{F57FDC40-A860-405E-AA9D-A40FCBD8A9A0}"/>
    <dgm:cxn modelId="{F079DFC2-2D11-48F3-ABC8-BFA0486C6C83}" srcId="{CB88CC92-7CF0-416F-9E8F-776240A864F7}" destId="{8451789F-652C-406A-AEE2-7F39519B98B9}" srcOrd="2" destOrd="0" parTransId="{1BBD3FFD-E260-4685-8265-F8DA69846858}" sibTransId="{0C7770C8-E48A-4847-A3F4-4D37409EE445}"/>
    <dgm:cxn modelId="{403E5AEC-3E19-4D12-892E-5343FBBF67BE}" srcId="{CB88CC92-7CF0-416F-9E8F-776240A864F7}" destId="{B0B3E8F9-9B05-43EB-82D8-A0E30D1958EC}" srcOrd="0" destOrd="0" parTransId="{120F740B-3767-4A65-BEA9-A9B0562AA95F}" sibTransId="{455BA8B6-A07F-4068-A5F6-89981F9719AB}"/>
    <dgm:cxn modelId="{8F857EFD-B2B6-49DE-98F1-A4099401E30C}" type="presOf" srcId="{D7FD8E92-DA5F-4639-8ABB-9B2F58AAEB91}" destId="{C74B2206-3B6E-4ECE-9656-4B7732E644A0}" srcOrd="0" destOrd="0" presId="urn:microsoft.com/office/officeart/2005/8/layout/default"/>
    <dgm:cxn modelId="{337848FF-72F7-4AED-A151-996755DB7DC5}" type="presParOf" srcId="{94D92810-88DB-44FB-BFC1-251323279E34}" destId="{5D565785-3FA7-4C24-AD11-02B1D20AAF54}" srcOrd="0" destOrd="0" presId="urn:microsoft.com/office/officeart/2005/8/layout/default"/>
    <dgm:cxn modelId="{BBF56254-4E54-4252-9AE1-B1455F27AB93}" type="presParOf" srcId="{94D92810-88DB-44FB-BFC1-251323279E34}" destId="{CD903052-4ACC-40BE-916A-49BDB17BAC8A}" srcOrd="1" destOrd="0" presId="urn:microsoft.com/office/officeart/2005/8/layout/default"/>
    <dgm:cxn modelId="{AAA2F522-C2D9-4F29-8B07-8A67A004830D}" type="presParOf" srcId="{94D92810-88DB-44FB-BFC1-251323279E34}" destId="{553C9065-CB6C-4A18-8F5C-2F7C1E5BE7EF}" srcOrd="2" destOrd="0" presId="urn:microsoft.com/office/officeart/2005/8/layout/default"/>
    <dgm:cxn modelId="{6CCBDF94-AA4A-44AD-A958-3804E68CC5B9}" type="presParOf" srcId="{94D92810-88DB-44FB-BFC1-251323279E34}" destId="{1E4F5642-9EC8-4438-B6DD-A917EA1AA221}" srcOrd="3" destOrd="0" presId="urn:microsoft.com/office/officeart/2005/8/layout/default"/>
    <dgm:cxn modelId="{B0BEFCE6-7786-4779-8F04-BDEB88E3725F}" type="presParOf" srcId="{94D92810-88DB-44FB-BFC1-251323279E34}" destId="{0C685AEC-3457-4035-8E7B-41D75839159D}" srcOrd="4" destOrd="0" presId="urn:microsoft.com/office/officeart/2005/8/layout/default"/>
    <dgm:cxn modelId="{DC3EB856-ABEB-42E7-A51A-B96482D322E1}" type="presParOf" srcId="{94D92810-88DB-44FB-BFC1-251323279E34}" destId="{8D3A5A84-9DE8-4434-9193-DDC2A67EF56E}" srcOrd="5" destOrd="0" presId="urn:microsoft.com/office/officeart/2005/8/layout/default"/>
    <dgm:cxn modelId="{75A6EBAB-414C-4A7F-8F5A-878B5C3750BD}" type="presParOf" srcId="{94D92810-88DB-44FB-BFC1-251323279E34}" destId="{02B3F733-E5B4-4608-ACAA-B2F6A7767C91}" srcOrd="6" destOrd="0" presId="urn:microsoft.com/office/officeart/2005/8/layout/default"/>
    <dgm:cxn modelId="{580BFF12-8CA4-4B38-BFEB-A1A103BB7DEB}" type="presParOf" srcId="{94D92810-88DB-44FB-BFC1-251323279E34}" destId="{42DD8DF3-98DA-48A4-9B5C-1570ABD69E82}" srcOrd="7" destOrd="0" presId="urn:microsoft.com/office/officeart/2005/8/layout/default"/>
    <dgm:cxn modelId="{063F258A-2412-4771-8BBE-D93441E6E37B}" type="presParOf" srcId="{94D92810-88DB-44FB-BFC1-251323279E34}" destId="{C74B2206-3B6E-4ECE-9656-4B7732E644A0}" srcOrd="8" destOrd="0" presId="urn:microsoft.com/office/officeart/2005/8/layout/default"/>
    <dgm:cxn modelId="{D99AFB56-9536-437A-B59A-6EAE0D5987B3}" type="presParOf" srcId="{94D92810-88DB-44FB-BFC1-251323279E34}" destId="{C1AF4B51-8A31-4AB8-A6B9-8D31AB65C88D}" srcOrd="9" destOrd="0" presId="urn:microsoft.com/office/officeart/2005/8/layout/default"/>
    <dgm:cxn modelId="{5488ED48-BD04-4B58-9162-12526A6016DA}" type="presParOf" srcId="{94D92810-88DB-44FB-BFC1-251323279E34}" destId="{A3D7A8E9-D21D-4F8B-88AD-5C2D2691F8B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3C41B7-E40A-4D68-B474-85878A73F2E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5B42343-F730-4A34-BFC5-F29215BD1D8B}" type="pres">
      <dgm:prSet presAssocID="{403C41B7-E40A-4D68-B474-85878A73F2E9}" presName="root" presStyleCnt="0">
        <dgm:presLayoutVars>
          <dgm:dir/>
          <dgm:resizeHandles val="exact"/>
        </dgm:presLayoutVars>
      </dgm:prSet>
      <dgm:spPr/>
    </dgm:pt>
    <dgm:pt modelId="{DFCBE7F4-868F-4A66-B328-B7544D1FD593}" type="pres">
      <dgm:prSet presAssocID="{403C41B7-E40A-4D68-B474-85878A73F2E9}" presName="container" presStyleCnt="0">
        <dgm:presLayoutVars>
          <dgm:dir/>
          <dgm:resizeHandles val="exact"/>
        </dgm:presLayoutVars>
      </dgm:prSet>
      <dgm:spPr/>
    </dgm:pt>
  </dgm:ptLst>
  <dgm:cxnLst>
    <dgm:cxn modelId="{010BB1F8-8103-4D6A-8560-9BA48434A1EE}" type="presOf" srcId="{403C41B7-E40A-4D68-B474-85878A73F2E9}" destId="{A5B42343-F730-4A34-BFC5-F29215BD1D8B}" srcOrd="0" destOrd="0" presId="urn:microsoft.com/office/officeart/2018/2/layout/IconCircleList"/>
    <dgm:cxn modelId="{50ED824D-CB57-4442-823D-E7AD6BA07B44}" type="presParOf" srcId="{A5B42343-F730-4A34-BFC5-F29215BD1D8B}" destId="{DFCBE7F4-868F-4A66-B328-B7544D1FD593}" srcOrd="0"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5AE7ED-0428-4E3A-AA86-376D31F6AD09}" type="doc">
      <dgm:prSet loTypeId="urn:microsoft.com/office/officeart/2016/7/layout/LinearArrowProcessNumbered" loCatId="process" qsTypeId="urn:microsoft.com/office/officeart/2005/8/quickstyle/simple1" qsCatId="simple" csTypeId="urn:microsoft.com/office/officeart/2005/8/colors/colorful5" csCatId="colorful" phldr="1"/>
      <dgm:spPr/>
      <dgm:t>
        <a:bodyPr/>
        <a:lstStyle/>
        <a:p>
          <a:endParaRPr lang="en-US"/>
        </a:p>
      </dgm:t>
    </dgm:pt>
    <dgm:pt modelId="{3F67C1F9-4C4E-4738-BB87-589BE1FC3630}">
      <dgm:prSet custT="1"/>
      <dgm:spPr/>
      <dgm:t>
        <a:bodyPr/>
        <a:lstStyle/>
        <a:p>
          <a:r>
            <a:rPr lang="es-ES" sz="1400" b="0" dirty="0" err="1"/>
            <a:t>Start</a:t>
          </a:r>
          <a:r>
            <a:rPr lang="es-ES" sz="1400" b="0" dirty="0"/>
            <a:t> </a:t>
          </a:r>
          <a:r>
            <a:rPr lang="es-ES" sz="1400" b="0" dirty="0" err="1"/>
            <a:t>with</a:t>
          </a:r>
          <a:r>
            <a:rPr lang="es-ES" sz="1400" b="0" dirty="0"/>
            <a:t> </a:t>
          </a:r>
          <a:r>
            <a:rPr lang="es-ES" sz="1400" b="1" dirty="0" err="1"/>
            <a:t>Why</a:t>
          </a:r>
          <a:r>
            <a:rPr lang="es-ES" sz="1400" b="1" dirty="0"/>
            <a:t>? </a:t>
          </a:r>
        </a:p>
        <a:p>
          <a:r>
            <a:rPr lang="es-ES" sz="1100" b="0" i="1" dirty="0" err="1"/>
            <a:t>Expected</a:t>
          </a:r>
          <a:r>
            <a:rPr lang="es-ES" sz="1100" b="0" i="1" dirty="0"/>
            <a:t> </a:t>
          </a:r>
          <a:r>
            <a:rPr lang="es-ES" sz="1100" b="0" i="1" dirty="0" err="1"/>
            <a:t>Outcomes</a:t>
          </a:r>
          <a:r>
            <a:rPr lang="es-ES" sz="1100" b="0" i="1" dirty="0"/>
            <a:t> </a:t>
          </a:r>
          <a:r>
            <a:rPr lang="es-ES" sz="1100" b="0" dirty="0"/>
            <a:t>and </a:t>
          </a:r>
          <a:r>
            <a:rPr lang="es-ES" sz="1100" b="0" i="1" dirty="0" err="1"/>
            <a:t>Impact</a:t>
          </a:r>
          <a:r>
            <a:rPr lang="es-ES" sz="1100" b="0" dirty="0"/>
            <a:t> </a:t>
          </a:r>
        </a:p>
        <a:p>
          <a:r>
            <a:rPr lang="es-ES" sz="1100" dirty="0"/>
            <a:t>- </a:t>
          </a:r>
          <a:r>
            <a:rPr lang="es-ES" sz="1100" dirty="0" err="1"/>
            <a:t>Those</a:t>
          </a:r>
          <a:r>
            <a:rPr lang="es-ES" sz="1100" dirty="0"/>
            <a:t> </a:t>
          </a:r>
          <a:r>
            <a:rPr lang="es-ES" sz="1100" dirty="0" err="1"/>
            <a:t>defined</a:t>
          </a:r>
          <a:r>
            <a:rPr lang="es-ES" sz="1100" dirty="0"/>
            <a:t> in </a:t>
          </a:r>
          <a:r>
            <a:rPr lang="es-ES" sz="1100" i="1" dirty="0" err="1"/>
            <a:t>Topic</a:t>
          </a:r>
          <a:r>
            <a:rPr lang="es-ES" sz="1100" i="1" dirty="0"/>
            <a:t> </a:t>
          </a:r>
          <a:r>
            <a:rPr lang="es-ES" sz="1100" i="1" dirty="0" err="1"/>
            <a:t>Description</a:t>
          </a:r>
          <a:endParaRPr lang="es-ES" sz="1100" i="1" dirty="0"/>
        </a:p>
        <a:p>
          <a:r>
            <a:rPr lang="es-ES" sz="1100" dirty="0"/>
            <a:t>- Be creative and </a:t>
          </a:r>
          <a:r>
            <a:rPr lang="es-ES" sz="1100" dirty="0" err="1"/>
            <a:t>bold</a:t>
          </a:r>
          <a:endParaRPr lang="es-ES" sz="1100" dirty="0"/>
        </a:p>
        <a:p>
          <a:endParaRPr lang="es-ES" sz="1100" dirty="0"/>
        </a:p>
        <a:p>
          <a:r>
            <a:rPr lang="es-ES" sz="1100" b="1" dirty="0" err="1"/>
            <a:t>Section</a:t>
          </a:r>
          <a:r>
            <a:rPr lang="es-ES" sz="1100" b="1" dirty="0"/>
            <a:t> 2!!!</a:t>
          </a:r>
          <a:endParaRPr lang="en-US" sz="1100" b="1" dirty="0"/>
        </a:p>
      </dgm:t>
    </dgm:pt>
    <dgm:pt modelId="{3289515C-E96C-432C-8C32-68EE701746F1}" type="parTrans" cxnId="{8EFD303C-AF20-4353-BED7-65D66916F7C8}">
      <dgm:prSet/>
      <dgm:spPr/>
      <dgm:t>
        <a:bodyPr/>
        <a:lstStyle/>
        <a:p>
          <a:endParaRPr lang="en-US"/>
        </a:p>
      </dgm:t>
    </dgm:pt>
    <dgm:pt modelId="{5B63524B-62A4-4F0D-916A-FAB134CC6B4C}" type="sibTrans" cxnId="{8EFD303C-AF20-4353-BED7-65D66916F7C8}">
      <dgm:prSet phldrT="1" phldr="0"/>
      <dgm:spPr/>
      <dgm:t>
        <a:bodyPr/>
        <a:lstStyle/>
        <a:p>
          <a:r>
            <a:rPr lang="en-US"/>
            <a:t>1</a:t>
          </a:r>
        </a:p>
      </dgm:t>
    </dgm:pt>
    <dgm:pt modelId="{428BD9CE-31EF-49D8-9EAD-FF7D5F814FF1}">
      <dgm:prSet custT="1"/>
      <dgm:spPr/>
      <dgm:t>
        <a:bodyPr/>
        <a:lstStyle/>
        <a:p>
          <a:r>
            <a:rPr lang="es-ES" sz="1400" b="1" dirty="0" err="1"/>
            <a:t>Why</a:t>
          </a:r>
          <a:r>
            <a:rPr lang="es-ES" sz="1400" b="1" dirty="0"/>
            <a:t> </a:t>
          </a:r>
          <a:r>
            <a:rPr lang="es-ES" sz="1400" b="1" dirty="0" err="1"/>
            <a:t>Not</a:t>
          </a:r>
          <a:r>
            <a:rPr lang="es-ES" sz="1400" b="1" dirty="0"/>
            <a:t> </a:t>
          </a:r>
          <a:r>
            <a:rPr lang="es-ES" sz="1400" b="1" dirty="0" err="1"/>
            <a:t>Yet</a:t>
          </a:r>
          <a:r>
            <a:rPr lang="es-ES" sz="1400" b="1" dirty="0"/>
            <a:t>?</a:t>
          </a:r>
        </a:p>
        <a:p>
          <a:r>
            <a:rPr lang="es-ES" sz="1100" b="0" dirty="0" err="1"/>
            <a:t>Analyse</a:t>
          </a:r>
          <a:r>
            <a:rPr lang="es-ES" sz="1100" b="1" dirty="0"/>
            <a:t> </a:t>
          </a:r>
          <a:r>
            <a:rPr lang="es-ES" sz="1100" b="0" i="1" dirty="0" err="1"/>
            <a:t>Challenges</a:t>
          </a:r>
          <a:r>
            <a:rPr lang="es-ES" sz="1100" b="1" i="1" dirty="0"/>
            <a:t> </a:t>
          </a:r>
          <a:r>
            <a:rPr lang="es-ES" sz="1100" b="0" i="0" dirty="0"/>
            <a:t>and </a:t>
          </a:r>
          <a:r>
            <a:rPr lang="es-ES" sz="1100" b="0" i="0" dirty="0" err="1"/>
            <a:t>current</a:t>
          </a:r>
          <a:r>
            <a:rPr lang="es-ES" sz="1100" b="0" i="0" dirty="0"/>
            <a:t> </a:t>
          </a:r>
          <a:r>
            <a:rPr lang="es-ES" sz="1100" b="0" i="0" dirty="0" err="1"/>
            <a:t>solutions</a:t>
          </a:r>
          <a:r>
            <a:rPr lang="es-ES" sz="1100" b="0" i="0" dirty="0"/>
            <a:t> (</a:t>
          </a:r>
          <a:r>
            <a:rPr lang="es-ES" sz="1100" b="0" i="1" dirty="0" err="1"/>
            <a:t>SotA</a:t>
          </a:r>
          <a:r>
            <a:rPr lang="es-ES" sz="1100" b="0" i="0" dirty="0"/>
            <a:t>)</a:t>
          </a:r>
        </a:p>
        <a:p>
          <a:endParaRPr lang="es-ES" sz="1100" b="1" dirty="0"/>
        </a:p>
        <a:p>
          <a:endParaRPr lang="es-ES" sz="1100" b="1" dirty="0"/>
        </a:p>
        <a:p>
          <a:endParaRPr lang="es-ES" sz="1100" b="1" dirty="0"/>
        </a:p>
        <a:p>
          <a:r>
            <a:rPr lang="es-ES" sz="1100" b="1" dirty="0" err="1"/>
            <a:t>Section</a:t>
          </a:r>
          <a:r>
            <a:rPr lang="es-ES" sz="1100" b="1" dirty="0"/>
            <a:t> 1 </a:t>
          </a:r>
          <a:endParaRPr lang="en-US" sz="1100" b="1" dirty="0"/>
        </a:p>
      </dgm:t>
    </dgm:pt>
    <dgm:pt modelId="{4CB9B807-3140-4F32-A907-9F8BE0A05B56}" type="parTrans" cxnId="{64672C10-257B-4E94-A71B-8B1A7C558C88}">
      <dgm:prSet/>
      <dgm:spPr/>
      <dgm:t>
        <a:bodyPr/>
        <a:lstStyle/>
        <a:p>
          <a:endParaRPr lang="en-US"/>
        </a:p>
      </dgm:t>
    </dgm:pt>
    <dgm:pt modelId="{A1A1DC2B-FEE1-4A96-9193-2ABDA90B7DCB}" type="sibTrans" cxnId="{64672C10-257B-4E94-A71B-8B1A7C558C88}">
      <dgm:prSet phldrT="2" phldr="0"/>
      <dgm:spPr/>
      <dgm:t>
        <a:bodyPr/>
        <a:lstStyle/>
        <a:p>
          <a:r>
            <a:rPr lang="en-US"/>
            <a:t>2</a:t>
          </a:r>
        </a:p>
      </dgm:t>
    </dgm:pt>
    <dgm:pt modelId="{F0B9663F-BAB7-4589-B28F-1F75490B9017}">
      <dgm:prSet custT="1"/>
      <dgm:spPr/>
      <dgm:t>
        <a:bodyPr/>
        <a:lstStyle/>
        <a:p>
          <a:r>
            <a:rPr lang="es-ES" sz="1400" b="1" dirty="0" err="1"/>
            <a:t>How</a:t>
          </a:r>
          <a:r>
            <a:rPr lang="es-ES" sz="1400" b="1" dirty="0"/>
            <a:t>?</a:t>
          </a:r>
        </a:p>
        <a:p>
          <a:r>
            <a:rPr lang="es-ES" sz="1100" b="0" dirty="0" err="1"/>
            <a:t>Identify</a:t>
          </a:r>
          <a:r>
            <a:rPr lang="es-ES" sz="1100" b="0" dirty="0"/>
            <a:t> </a:t>
          </a:r>
          <a:r>
            <a:rPr lang="es-ES" sz="1100" b="0" dirty="0" err="1"/>
            <a:t>solutions</a:t>
          </a:r>
          <a:r>
            <a:rPr lang="es-ES" sz="1100" b="0" dirty="0"/>
            <a:t> </a:t>
          </a:r>
          <a:r>
            <a:rPr lang="es-ES" sz="1100" b="0" dirty="0" err="1"/>
            <a:t>to</a:t>
          </a:r>
          <a:r>
            <a:rPr lang="es-ES" sz="1100" b="0" dirty="0"/>
            <a:t> </a:t>
          </a:r>
          <a:r>
            <a:rPr lang="es-ES" sz="1100" b="0" dirty="0" err="1"/>
            <a:t>the</a:t>
          </a:r>
          <a:r>
            <a:rPr lang="es-ES" sz="1100" b="0" dirty="0"/>
            <a:t> </a:t>
          </a:r>
          <a:r>
            <a:rPr lang="es-ES" sz="1100" b="0" i="1" dirty="0" err="1"/>
            <a:t>challenges</a:t>
          </a:r>
          <a:r>
            <a:rPr lang="es-ES" sz="1100" b="0" dirty="0"/>
            <a:t> and </a:t>
          </a:r>
          <a:r>
            <a:rPr lang="es-ES" sz="1100" b="0" dirty="0" err="1"/>
            <a:t>how</a:t>
          </a:r>
          <a:r>
            <a:rPr lang="es-ES" sz="1100" b="0" dirty="0"/>
            <a:t> </a:t>
          </a:r>
          <a:r>
            <a:rPr lang="es-ES" sz="1100" b="0" i="1" dirty="0" err="1"/>
            <a:t>to</a:t>
          </a:r>
          <a:r>
            <a:rPr lang="es-ES" sz="1100" b="0" i="1" dirty="0"/>
            <a:t> </a:t>
          </a:r>
          <a:r>
            <a:rPr lang="es-ES" sz="1100" b="0" i="1" dirty="0" err="1"/>
            <a:t>measure</a:t>
          </a:r>
          <a:r>
            <a:rPr lang="es-ES" sz="1100" b="0" i="1" dirty="0"/>
            <a:t> </a:t>
          </a:r>
          <a:r>
            <a:rPr lang="es-ES" sz="1100" b="0" i="1" dirty="0" err="1"/>
            <a:t>success</a:t>
          </a:r>
          <a:endParaRPr lang="es-ES" sz="1100" b="0" i="1" dirty="0"/>
        </a:p>
        <a:p>
          <a:r>
            <a:rPr lang="es-ES" sz="1100" b="0" i="1" dirty="0" err="1"/>
            <a:t>Mechanisms</a:t>
          </a:r>
          <a:r>
            <a:rPr lang="es-ES" sz="1100" b="1" i="1" dirty="0"/>
            <a:t>: </a:t>
          </a:r>
          <a:r>
            <a:rPr lang="es-ES" sz="1100" b="0" i="1" dirty="0" err="1"/>
            <a:t>M</a:t>
          </a:r>
          <a:r>
            <a:rPr lang="es-ES" sz="1100" dirty="0" err="1"/>
            <a:t>ethodology</a:t>
          </a:r>
          <a:r>
            <a:rPr lang="es-ES" sz="1100" dirty="0"/>
            <a:t> </a:t>
          </a:r>
        </a:p>
        <a:p>
          <a:r>
            <a:rPr lang="es-ES" sz="1100" dirty="0"/>
            <a:t>(</a:t>
          </a:r>
          <a:r>
            <a:rPr lang="es-ES" sz="1100" b="1" dirty="0" err="1"/>
            <a:t>Section</a:t>
          </a:r>
          <a:r>
            <a:rPr lang="es-ES" sz="1100" b="1" dirty="0"/>
            <a:t> 1</a:t>
          </a:r>
          <a:r>
            <a:rPr lang="es-ES" sz="1100" b="0" dirty="0"/>
            <a:t>)</a:t>
          </a:r>
        </a:p>
        <a:p>
          <a:r>
            <a:rPr lang="es-ES" sz="1100" dirty="0"/>
            <a:t>and </a:t>
          </a:r>
          <a:r>
            <a:rPr lang="es-ES" sz="1100" b="0" i="1" dirty="0" err="1"/>
            <a:t>Activities</a:t>
          </a:r>
          <a:r>
            <a:rPr lang="es-ES" sz="1100" b="1" i="1" dirty="0"/>
            <a:t>: </a:t>
          </a:r>
          <a:r>
            <a:rPr lang="es-ES" sz="1100" dirty="0"/>
            <a:t>WP (</a:t>
          </a:r>
          <a:r>
            <a:rPr lang="es-ES" sz="1100" b="1" dirty="0" err="1"/>
            <a:t>Section</a:t>
          </a:r>
          <a:r>
            <a:rPr lang="es-ES" sz="1100" b="1" dirty="0"/>
            <a:t> 3)</a:t>
          </a:r>
          <a:endParaRPr lang="en-US" sz="1100" b="1" dirty="0"/>
        </a:p>
      </dgm:t>
    </dgm:pt>
    <dgm:pt modelId="{17E3DCC3-4F1E-4C84-A9A0-7C2869A0DC42}" type="parTrans" cxnId="{46196BF0-E609-4B8C-9DC4-11F8319E566F}">
      <dgm:prSet/>
      <dgm:spPr/>
      <dgm:t>
        <a:bodyPr/>
        <a:lstStyle/>
        <a:p>
          <a:endParaRPr lang="en-US"/>
        </a:p>
      </dgm:t>
    </dgm:pt>
    <dgm:pt modelId="{09762805-8BD0-4349-98F9-7B04CFC70C43}" type="sibTrans" cxnId="{46196BF0-E609-4B8C-9DC4-11F8319E566F}">
      <dgm:prSet phldrT="4" phldr="0"/>
      <dgm:spPr/>
      <dgm:t>
        <a:bodyPr/>
        <a:lstStyle/>
        <a:p>
          <a:r>
            <a:rPr lang="en-US"/>
            <a:t>4</a:t>
          </a:r>
        </a:p>
      </dgm:t>
    </dgm:pt>
    <dgm:pt modelId="{5FD3783A-B910-415D-B6FE-C6644DD942EE}">
      <dgm:prSet custT="1"/>
      <dgm:spPr/>
      <dgm:t>
        <a:bodyPr/>
        <a:lstStyle/>
        <a:p>
          <a:r>
            <a:rPr lang="es-ES" sz="1400" b="1" dirty="0" err="1"/>
            <a:t>What</a:t>
          </a:r>
          <a:r>
            <a:rPr lang="es-ES" sz="1400" b="1" dirty="0"/>
            <a:t>?</a:t>
          </a:r>
        </a:p>
        <a:p>
          <a:r>
            <a:rPr lang="es-ES" sz="1100" dirty="0"/>
            <a:t>Draft </a:t>
          </a:r>
          <a:r>
            <a:rPr lang="es-ES" sz="1100" b="1" i="1" dirty="0" err="1"/>
            <a:t>Objectives</a:t>
          </a:r>
          <a:r>
            <a:rPr lang="es-ES" sz="1100" dirty="0"/>
            <a:t> </a:t>
          </a:r>
          <a:r>
            <a:rPr lang="es-ES" sz="1100" dirty="0" err="1"/>
            <a:t>accordingly</a:t>
          </a:r>
          <a:r>
            <a:rPr lang="es-ES" sz="1100" dirty="0"/>
            <a:t> </a:t>
          </a:r>
        </a:p>
        <a:p>
          <a:endParaRPr lang="es-ES" sz="1100" dirty="0"/>
        </a:p>
        <a:p>
          <a:endParaRPr lang="es-ES" sz="1100" dirty="0"/>
        </a:p>
        <a:p>
          <a:endParaRPr lang="es-ES" sz="1100" dirty="0"/>
        </a:p>
        <a:p>
          <a:r>
            <a:rPr lang="es-ES" sz="1100" b="1" dirty="0" err="1"/>
            <a:t>Section</a:t>
          </a:r>
          <a:r>
            <a:rPr lang="es-ES" sz="1100" b="1" dirty="0"/>
            <a:t> 1</a:t>
          </a:r>
          <a:endParaRPr lang="en-US" sz="1100" b="1" dirty="0"/>
        </a:p>
        <a:p>
          <a:endParaRPr lang="en-US" sz="1100" dirty="0"/>
        </a:p>
      </dgm:t>
    </dgm:pt>
    <dgm:pt modelId="{E33A984F-EC85-44B0-BA25-9D25DC44C313}" type="parTrans" cxnId="{20E685D7-EE46-45E3-BABA-AA63B1214083}">
      <dgm:prSet/>
      <dgm:spPr/>
      <dgm:t>
        <a:bodyPr/>
        <a:lstStyle/>
        <a:p>
          <a:endParaRPr lang="en-US"/>
        </a:p>
      </dgm:t>
    </dgm:pt>
    <dgm:pt modelId="{E4626C56-ECB2-4E37-B2CE-DF9532CCB337}" type="sibTrans" cxnId="{20E685D7-EE46-45E3-BABA-AA63B1214083}">
      <dgm:prSet phldrT="5" phldr="0"/>
      <dgm:spPr/>
      <dgm:t>
        <a:bodyPr/>
        <a:lstStyle/>
        <a:p>
          <a:r>
            <a:rPr lang="en-US"/>
            <a:t>5</a:t>
          </a:r>
        </a:p>
      </dgm:t>
    </dgm:pt>
    <dgm:pt modelId="{4357E715-C038-4C4A-8925-24DC9DEAF2E2}">
      <dgm:prSet custT="1"/>
      <dgm:spPr/>
      <dgm:t>
        <a:bodyPr/>
        <a:lstStyle/>
        <a:p>
          <a:r>
            <a:rPr lang="es-ES" sz="1400" b="1" kern="1200" dirty="0" err="1">
              <a:solidFill>
                <a:srgbClr val="000000">
                  <a:hueOff val="0"/>
                  <a:satOff val="0"/>
                  <a:lumOff val="0"/>
                  <a:alphaOff val="0"/>
                </a:srgbClr>
              </a:solidFill>
              <a:latin typeface="Arial"/>
              <a:ea typeface="+mn-ea"/>
              <a:cs typeface="+mn-cs"/>
            </a:rPr>
            <a:t>With</a:t>
          </a:r>
          <a:r>
            <a:rPr lang="es-ES" sz="1400" b="1" kern="1200" dirty="0">
              <a:solidFill>
                <a:srgbClr val="000000">
                  <a:hueOff val="0"/>
                  <a:satOff val="0"/>
                  <a:lumOff val="0"/>
                  <a:alphaOff val="0"/>
                </a:srgbClr>
              </a:solidFill>
              <a:latin typeface="Arial"/>
              <a:ea typeface="+mn-ea"/>
              <a:cs typeface="+mn-cs"/>
            </a:rPr>
            <a:t> </a:t>
          </a:r>
          <a:r>
            <a:rPr lang="es-ES" sz="1400" b="1" kern="1200" dirty="0" err="1">
              <a:solidFill>
                <a:srgbClr val="000000">
                  <a:hueOff val="0"/>
                  <a:satOff val="0"/>
                  <a:lumOff val="0"/>
                  <a:alphaOff val="0"/>
                </a:srgbClr>
              </a:solidFill>
              <a:latin typeface="Arial"/>
              <a:ea typeface="+mn-ea"/>
              <a:cs typeface="+mn-cs"/>
            </a:rPr>
            <a:t>Whom</a:t>
          </a:r>
          <a:r>
            <a:rPr lang="es-ES" sz="1400" b="1" kern="1200" dirty="0">
              <a:solidFill>
                <a:srgbClr val="000000">
                  <a:hueOff val="0"/>
                  <a:satOff val="0"/>
                  <a:lumOff val="0"/>
                  <a:alphaOff val="0"/>
                </a:srgbClr>
              </a:solidFill>
              <a:latin typeface="Arial"/>
              <a:ea typeface="+mn-ea"/>
              <a:cs typeface="+mn-cs"/>
            </a:rPr>
            <a:t>?</a:t>
          </a:r>
        </a:p>
        <a:p>
          <a:r>
            <a:rPr lang="es-ES" sz="1100" kern="1200" dirty="0" err="1"/>
            <a:t>Pathway</a:t>
          </a:r>
          <a:r>
            <a:rPr lang="es-ES" sz="1100" kern="1200" dirty="0"/>
            <a:t> </a:t>
          </a:r>
          <a:r>
            <a:rPr lang="es-ES" sz="1100" kern="1200" dirty="0" err="1"/>
            <a:t>to</a:t>
          </a:r>
          <a:r>
            <a:rPr lang="es-ES" sz="1100" kern="1200" dirty="0"/>
            <a:t> </a:t>
          </a:r>
          <a:r>
            <a:rPr lang="es-ES" sz="1100" kern="1200" dirty="0" err="1"/>
            <a:t>Impact</a:t>
          </a:r>
          <a:r>
            <a:rPr lang="es-ES" sz="1100" kern="1200" dirty="0"/>
            <a:t>: </a:t>
          </a:r>
          <a:r>
            <a:rPr lang="es-ES" sz="1100" kern="1200" dirty="0" err="1"/>
            <a:t>Infrastructure</a:t>
          </a:r>
          <a:r>
            <a:rPr lang="es-ES" sz="1100" kern="1200" dirty="0"/>
            <a:t>, </a:t>
          </a:r>
          <a:r>
            <a:rPr lang="es-ES" sz="1100" kern="1200" dirty="0" err="1"/>
            <a:t>Stakeholders</a:t>
          </a:r>
          <a:r>
            <a:rPr lang="es-ES" sz="1100" kern="1200" dirty="0"/>
            <a:t> and Networks and </a:t>
          </a:r>
          <a:r>
            <a:rPr lang="es-ES" sz="1100" kern="1200" dirty="0" err="1"/>
            <a:t>how</a:t>
          </a:r>
          <a:r>
            <a:rPr lang="es-ES" sz="1100" kern="1200" dirty="0"/>
            <a:t> </a:t>
          </a:r>
          <a:r>
            <a:rPr lang="es-ES" sz="1100" kern="1200" dirty="0" err="1"/>
            <a:t>to</a:t>
          </a:r>
          <a:r>
            <a:rPr lang="es-ES" sz="1100" kern="1200" dirty="0"/>
            <a:t> </a:t>
          </a:r>
          <a:r>
            <a:rPr lang="es-ES" sz="1100" kern="1200" dirty="0" err="1"/>
            <a:t>reach</a:t>
          </a:r>
          <a:r>
            <a:rPr lang="es-ES" sz="1100" kern="1200" dirty="0"/>
            <a:t> </a:t>
          </a:r>
          <a:r>
            <a:rPr lang="es-ES" sz="1100" kern="1200" dirty="0" err="1"/>
            <a:t>out</a:t>
          </a:r>
          <a:r>
            <a:rPr lang="es-ES" sz="1100" kern="1200" dirty="0"/>
            <a:t> </a:t>
          </a:r>
          <a:r>
            <a:rPr lang="es-ES" sz="1100" kern="1200" dirty="0" err="1"/>
            <a:t>to</a:t>
          </a:r>
          <a:r>
            <a:rPr lang="es-ES" sz="1100" kern="1200" dirty="0"/>
            <a:t> </a:t>
          </a:r>
          <a:r>
            <a:rPr lang="es-ES" sz="1100" kern="1200" dirty="0" err="1"/>
            <a:t>them</a:t>
          </a:r>
          <a:endParaRPr lang="es-ES" sz="1100" kern="1200" dirty="0"/>
        </a:p>
        <a:p>
          <a:endParaRPr lang="es-ES" sz="1100" kern="1200" dirty="0"/>
        </a:p>
        <a:p>
          <a:r>
            <a:rPr lang="es-ES" sz="1100" b="1" kern="1200" dirty="0" err="1"/>
            <a:t>Section</a:t>
          </a:r>
          <a:r>
            <a:rPr lang="es-ES" sz="1100" b="1" kern="1200" dirty="0"/>
            <a:t> 2</a:t>
          </a:r>
          <a:endParaRPr lang="en-US" sz="1100" b="1" kern="1200" dirty="0"/>
        </a:p>
      </dgm:t>
    </dgm:pt>
    <dgm:pt modelId="{182307B4-932C-41D9-9D31-B700F30B7B5F}" type="parTrans" cxnId="{2F779BF3-BE0E-429B-9F20-B02A4C6D7822}">
      <dgm:prSet/>
      <dgm:spPr/>
      <dgm:t>
        <a:bodyPr/>
        <a:lstStyle/>
        <a:p>
          <a:endParaRPr lang="en-IE"/>
        </a:p>
      </dgm:t>
    </dgm:pt>
    <dgm:pt modelId="{D90FFBBA-67C5-4CDD-B2A9-3BD41DD01B8F}" type="sibTrans" cxnId="{2F779BF3-BE0E-429B-9F20-B02A4C6D7822}">
      <dgm:prSet phldrT="3" phldr="0"/>
      <dgm:spPr/>
      <dgm:t>
        <a:bodyPr/>
        <a:lstStyle/>
        <a:p>
          <a:r>
            <a:rPr lang="en-IE"/>
            <a:t>3</a:t>
          </a:r>
        </a:p>
      </dgm:t>
    </dgm:pt>
    <dgm:pt modelId="{F33581AC-9BF6-4ABA-AF26-EF2A9E22184F}" type="pres">
      <dgm:prSet presAssocID="{005AE7ED-0428-4E3A-AA86-376D31F6AD09}" presName="linearFlow" presStyleCnt="0">
        <dgm:presLayoutVars>
          <dgm:dir/>
          <dgm:animLvl val="lvl"/>
          <dgm:resizeHandles val="exact"/>
        </dgm:presLayoutVars>
      </dgm:prSet>
      <dgm:spPr/>
    </dgm:pt>
    <dgm:pt modelId="{87F68E1D-44C0-444A-AB58-846396A39C23}" type="pres">
      <dgm:prSet presAssocID="{3F67C1F9-4C4E-4738-BB87-589BE1FC3630}" presName="compositeNode" presStyleCnt="0"/>
      <dgm:spPr/>
    </dgm:pt>
    <dgm:pt modelId="{69449D6D-8FB8-47D8-843C-F448D410A8E6}" type="pres">
      <dgm:prSet presAssocID="{3F67C1F9-4C4E-4738-BB87-589BE1FC3630}" presName="parTx" presStyleLbl="node1" presStyleIdx="0" presStyleCnt="0">
        <dgm:presLayoutVars>
          <dgm:chMax val="0"/>
          <dgm:chPref val="0"/>
          <dgm:bulletEnabled val="1"/>
        </dgm:presLayoutVars>
      </dgm:prSet>
      <dgm:spPr/>
    </dgm:pt>
    <dgm:pt modelId="{5F5F87E1-FC3D-4794-B14F-F1174F623E54}" type="pres">
      <dgm:prSet presAssocID="{3F67C1F9-4C4E-4738-BB87-589BE1FC3630}" presName="parSh" presStyleCnt="0"/>
      <dgm:spPr/>
    </dgm:pt>
    <dgm:pt modelId="{BA0CE01A-5DF1-48EE-B4FF-94EC5E067F7C}" type="pres">
      <dgm:prSet presAssocID="{3F67C1F9-4C4E-4738-BB87-589BE1FC3630}" presName="lineNode" presStyleLbl="alignAccFollowNode1" presStyleIdx="0" presStyleCnt="15"/>
      <dgm:spPr/>
    </dgm:pt>
    <dgm:pt modelId="{3A8E2BE1-79A4-438D-AE8E-F462DEC65F5B}" type="pres">
      <dgm:prSet presAssocID="{3F67C1F9-4C4E-4738-BB87-589BE1FC3630}" presName="lineArrowNode" presStyleLbl="alignAccFollowNode1" presStyleIdx="1" presStyleCnt="15"/>
      <dgm:spPr/>
    </dgm:pt>
    <dgm:pt modelId="{B48F14BD-F03D-4468-8847-21088736EAA7}" type="pres">
      <dgm:prSet presAssocID="{5B63524B-62A4-4F0D-916A-FAB134CC6B4C}" presName="sibTransNodeCircle" presStyleLbl="alignNode1" presStyleIdx="0" presStyleCnt="5">
        <dgm:presLayoutVars>
          <dgm:chMax val="0"/>
          <dgm:bulletEnabled/>
        </dgm:presLayoutVars>
      </dgm:prSet>
      <dgm:spPr/>
    </dgm:pt>
    <dgm:pt modelId="{A86C15A3-7662-4397-942A-2A33D59483E9}" type="pres">
      <dgm:prSet presAssocID="{5B63524B-62A4-4F0D-916A-FAB134CC6B4C}" presName="spacerBetweenCircleAndCallout" presStyleCnt="0">
        <dgm:presLayoutVars/>
      </dgm:prSet>
      <dgm:spPr/>
    </dgm:pt>
    <dgm:pt modelId="{DE1E4C44-73B1-4089-879D-6AC2B4DB5BB6}" type="pres">
      <dgm:prSet presAssocID="{3F67C1F9-4C4E-4738-BB87-589BE1FC3630}" presName="nodeText" presStyleLbl="alignAccFollowNode1" presStyleIdx="2" presStyleCnt="15">
        <dgm:presLayoutVars>
          <dgm:bulletEnabled val="1"/>
        </dgm:presLayoutVars>
      </dgm:prSet>
      <dgm:spPr/>
    </dgm:pt>
    <dgm:pt modelId="{29ABC2C2-0B64-492E-9BBE-AC8DA5357E3E}" type="pres">
      <dgm:prSet presAssocID="{5B63524B-62A4-4F0D-916A-FAB134CC6B4C}" presName="sibTransComposite" presStyleCnt="0"/>
      <dgm:spPr/>
    </dgm:pt>
    <dgm:pt modelId="{74FBD990-6E5A-432E-9B6E-3AA7A54F0BED}" type="pres">
      <dgm:prSet presAssocID="{428BD9CE-31EF-49D8-9EAD-FF7D5F814FF1}" presName="compositeNode" presStyleCnt="0"/>
      <dgm:spPr/>
    </dgm:pt>
    <dgm:pt modelId="{07D06DE6-C939-4002-87E1-16B79130C9A0}" type="pres">
      <dgm:prSet presAssocID="{428BD9CE-31EF-49D8-9EAD-FF7D5F814FF1}" presName="parTx" presStyleLbl="node1" presStyleIdx="0" presStyleCnt="0">
        <dgm:presLayoutVars>
          <dgm:chMax val="0"/>
          <dgm:chPref val="0"/>
          <dgm:bulletEnabled val="1"/>
        </dgm:presLayoutVars>
      </dgm:prSet>
      <dgm:spPr/>
    </dgm:pt>
    <dgm:pt modelId="{5433CA98-1EA8-4193-81CE-29C49486561D}" type="pres">
      <dgm:prSet presAssocID="{428BD9CE-31EF-49D8-9EAD-FF7D5F814FF1}" presName="parSh" presStyleCnt="0"/>
      <dgm:spPr/>
    </dgm:pt>
    <dgm:pt modelId="{52437773-9D8B-4AF9-B796-EA68EEB72B03}" type="pres">
      <dgm:prSet presAssocID="{428BD9CE-31EF-49D8-9EAD-FF7D5F814FF1}" presName="lineNode" presStyleLbl="alignAccFollowNode1" presStyleIdx="3" presStyleCnt="15"/>
      <dgm:spPr/>
    </dgm:pt>
    <dgm:pt modelId="{3DCD32BE-850E-49DC-9E37-1CB8357DBCA0}" type="pres">
      <dgm:prSet presAssocID="{428BD9CE-31EF-49D8-9EAD-FF7D5F814FF1}" presName="lineArrowNode" presStyleLbl="alignAccFollowNode1" presStyleIdx="4" presStyleCnt="15"/>
      <dgm:spPr/>
    </dgm:pt>
    <dgm:pt modelId="{A3326392-F6E4-49F1-AD05-EC30265E03D9}" type="pres">
      <dgm:prSet presAssocID="{A1A1DC2B-FEE1-4A96-9193-2ABDA90B7DCB}" presName="sibTransNodeCircle" presStyleLbl="alignNode1" presStyleIdx="1" presStyleCnt="5">
        <dgm:presLayoutVars>
          <dgm:chMax val="0"/>
          <dgm:bulletEnabled/>
        </dgm:presLayoutVars>
      </dgm:prSet>
      <dgm:spPr/>
    </dgm:pt>
    <dgm:pt modelId="{26E0ABD4-585E-4214-95FB-094E8DF95D40}" type="pres">
      <dgm:prSet presAssocID="{A1A1DC2B-FEE1-4A96-9193-2ABDA90B7DCB}" presName="spacerBetweenCircleAndCallout" presStyleCnt="0">
        <dgm:presLayoutVars/>
      </dgm:prSet>
      <dgm:spPr/>
    </dgm:pt>
    <dgm:pt modelId="{E9F03CE2-3DA2-4C86-A9E1-409668427AF9}" type="pres">
      <dgm:prSet presAssocID="{428BD9CE-31EF-49D8-9EAD-FF7D5F814FF1}" presName="nodeText" presStyleLbl="alignAccFollowNode1" presStyleIdx="5" presStyleCnt="15">
        <dgm:presLayoutVars>
          <dgm:bulletEnabled val="1"/>
        </dgm:presLayoutVars>
      </dgm:prSet>
      <dgm:spPr/>
    </dgm:pt>
    <dgm:pt modelId="{220CD153-3C04-499F-B236-C7FCE2B53C1C}" type="pres">
      <dgm:prSet presAssocID="{A1A1DC2B-FEE1-4A96-9193-2ABDA90B7DCB}" presName="sibTransComposite" presStyleCnt="0"/>
      <dgm:spPr/>
    </dgm:pt>
    <dgm:pt modelId="{D771071B-B8AE-42F0-8732-AE5137D49E2D}" type="pres">
      <dgm:prSet presAssocID="{4357E715-C038-4C4A-8925-24DC9DEAF2E2}" presName="compositeNode" presStyleCnt="0"/>
      <dgm:spPr/>
    </dgm:pt>
    <dgm:pt modelId="{30A61C35-F5E6-437E-970F-49A29343C47F}" type="pres">
      <dgm:prSet presAssocID="{4357E715-C038-4C4A-8925-24DC9DEAF2E2}" presName="parTx" presStyleLbl="node1" presStyleIdx="0" presStyleCnt="0">
        <dgm:presLayoutVars>
          <dgm:chMax val="0"/>
          <dgm:chPref val="0"/>
          <dgm:bulletEnabled val="1"/>
        </dgm:presLayoutVars>
      </dgm:prSet>
      <dgm:spPr/>
    </dgm:pt>
    <dgm:pt modelId="{368D1C05-1C04-4252-8F85-91EE56647833}" type="pres">
      <dgm:prSet presAssocID="{4357E715-C038-4C4A-8925-24DC9DEAF2E2}" presName="parSh" presStyleCnt="0"/>
      <dgm:spPr/>
    </dgm:pt>
    <dgm:pt modelId="{2321292D-1DEA-4E02-89C7-05FE3ADE6F8D}" type="pres">
      <dgm:prSet presAssocID="{4357E715-C038-4C4A-8925-24DC9DEAF2E2}" presName="lineNode" presStyleLbl="alignAccFollowNode1" presStyleIdx="6" presStyleCnt="15"/>
      <dgm:spPr/>
    </dgm:pt>
    <dgm:pt modelId="{EEE6564F-E58E-42FA-A843-56E276D3D2A7}" type="pres">
      <dgm:prSet presAssocID="{4357E715-C038-4C4A-8925-24DC9DEAF2E2}" presName="lineArrowNode" presStyleLbl="alignAccFollowNode1" presStyleIdx="7" presStyleCnt="15"/>
      <dgm:spPr/>
    </dgm:pt>
    <dgm:pt modelId="{9A24EC1C-D32F-4D3D-880F-AD8CA98B1113}" type="pres">
      <dgm:prSet presAssocID="{D90FFBBA-67C5-4CDD-B2A9-3BD41DD01B8F}" presName="sibTransNodeCircle" presStyleLbl="alignNode1" presStyleIdx="2" presStyleCnt="5">
        <dgm:presLayoutVars>
          <dgm:chMax val="0"/>
          <dgm:bulletEnabled/>
        </dgm:presLayoutVars>
      </dgm:prSet>
      <dgm:spPr/>
    </dgm:pt>
    <dgm:pt modelId="{266C2267-7E29-4886-AA42-BBFB3BC6B059}" type="pres">
      <dgm:prSet presAssocID="{D90FFBBA-67C5-4CDD-B2A9-3BD41DD01B8F}" presName="spacerBetweenCircleAndCallout" presStyleCnt="0">
        <dgm:presLayoutVars/>
      </dgm:prSet>
      <dgm:spPr/>
    </dgm:pt>
    <dgm:pt modelId="{86B791FA-64FE-4B97-BE7E-95A75BA3FBAB}" type="pres">
      <dgm:prSet presAssocID="{4357E715-C038-4C4A-8925-24DC9DEAF2E2}" presName="nodeText" presStyleLbl="alignAccFollowNode1" presStyleIdx="8" presStyleCnt="15">
        <dgm:presLayoutVars>
          <dgm:bulletEnabled val="1"/>
        </dgm:presLayoutVars>
      </dgm:prSet>
      <dgm:spPr/>
    </dgm:pt>
    <dgm:pt modelId="{46C782F6-6AB2-4A83-92E5-263EBF45B8B2}" type="pres">
      <dgm:prSet presAssocID="{D90FFBBA-67C5-4CDD-B2A9-3BD41DD01B8F}" presName="sibTransComposite" presStyleCnt="0"/>
      <dgm:spPr/>
    </dgm:pt>
    <dgm:pt modelId="{18CCCC23-DDFB-4F62-84AC-94D496817844}" type="pres">
      <dgm:prSet presAssocID="{F0B9663F-BAB7-4589-B28F-1F75490B9017}" presName="compositeNode" presStyleCnt="0"/>
      <dgm:spPr/>
    </dgm:pt>
    <dgm:pt modelId="{B2F8EF68-3AC2-4082-A384-123C387FADBA}" type="pres">
      <dgm:prSet presAssocID="{F0B9663F-BAB7-4589-B28F-1F75490B9017}" presName="parTx" presStyleLbl="node1" presStyleIdx="0" presStyleCnt="0">
        <dgm:presLayoutVars>
          <dgm:chMax val="0"/>
          <dgm:chPref val="0"/>
          <dgm:bulletEnabled val="1"/>
        </dgm:presLayoutVars>
      </dgm:prSet>
      <dgm:spPr/>
    </dgm:pt>
    <dgm:pt modelId="{C27DD06C-F072-42B1-9E4C-9870196E0FB2}" type="pres">
      <dgm:prSet presAssocID="{F0B9663F-BAB7-4589-B28F-1F75490B9017}" presName="parSh" presStyleCnt="0"/>
      <dgm:spPr/>
    </dgm:pt>
    <dgm:pt modelId="{EE54274A-6168-4F4E-89CB-BDE8440FF0DB}" type="pres">
      <dgm:prSet presAssocID="{F0B9663F-BAB7-4589-B28F-1F75490B9017}" presName="lineNode" presStyleLbl="alignAccFollowNode1" presStyleIdx="9" presStyleCnt="15"/>
      <dgm:spPr/>
    </dgm:pt>
    <dgm:pt modelId="{1EE23041-CFF8-4D21-BD03-7527C46E1378}" type="pres">
      <dgm:prSet presAssocID="{F0B9663F-BAB7-4589-B28F-1F75490B9017}" presName="lineArrowNode" presStyleLbl="alignAccFollowNode1" presStyleIdx="10" presStyleCnt="15"/>
      <dgm:spPr/>
    </dgm:pt>
    <dgm:pt modelId="{D5EEE2E9-1B5C-49A9-89BE-F5EC02358A5A}" type="pres">
      <dgm:prSet presAssocID="{09762805-8BD0-4349-98F9-7B04CFC70C43}" presName="sibTransNodeCircle" presStyleLbl="alignNode1" presStyleIdx="3" presStyleCnt="5">
        <dgm:presLayoutVars>
          <dgm:chMax val="0"/>
          <dgm:bulletEnabled/>
        </dgm:presLayoutVars>
      </dgm:prSet>
      <dgm:spPr/>
    </dgm:pt>
    <dgm:pt modelId="{8AE48E75-95F4-4416-A8C4-B6BA39E2D7D9}" type="pres">
      <dgm:prSet presAssocID="{09762805-8BD0-4349-98F9-7B04CFC70C43}" presName="spacerBetweenCircleAndCallout" presStyleCnt="0">
        <dgm:presLayoutVars/>
      </dgm:prSet>
      <dgm:spPr/>
    </dgm:pt>
    <dgm:pt modelId="{2C537286-F8D0-45F1-8CB5-D62FF6A072B0}" type="pres">
      <dgm:prSet presAssocID="{F0B9663F-BAB7-4589-B28F-1F75490B9017}" presName="nodeText" presStyleLbl="alignAccFollowNode1" presStyleIdx="11" presStyleCnt="15">
        <dgm:presLayoutVars>
          <dgm:bulletEnabled val="1"/>
        </dgm:presLayoutVars>
      </dgm:prSet>
      <dgm:spPr/>
    </dgm:pt>
    <dgm:pt modelId="{D5896D91-AA93-4BD5-A7C7-B86CE2FFECEB}" type="pres">
      <dgm:prSet presAssocID="{09762805-8BD0-4349-98F9-7B04CFC70C43}" presName="sibTransComposite" presStyleCnt="0"/>
      <dgm:spPr/>
    </dgm:pt>
    <dgm:pt modelId="{90E49C2C-A740-4CBC-832B-154A690EDC57}" type="pres">
      <dgm:prSet presAssocID="{5FD3783A-B910-415D-B6FE-C6644DD942EE}" presName="compositeNode" presStyleCnt="0"/>
      <dgm:spPr/>
    </dgm:pt>
    <dgm:pt modelId="{2ED9EAB1-19FD-4C32-B9F1-FDEE3E263A08}" type="pres">
      <dgm:prSet presAssocID="{5FD3783A-B910-415D-B6FE-C6644DD942EE}" presName="parTx" presStyleLbl="node1" presStyleIdx="0" presStyleCnt="0">
        <dgm:presLayoutVars>
          <dgm:chMax val="0"/>
          <dgm:chPref val="0"/>
          <dgm:bulletEnabled val="1"/>
        </dgm:presLayoutVars>
      </dgm:prSet>
      <dgm:spPr/>
    </dgm:pt>
    <dgm:pt modelId="{CC0BD9F3-A8B3-4B42-87B5-68BF18C8188C}" type="pres">
      <dgm:prSet presAssocID="{5FD3783A-B910-415D-B6FE-C6644DD942EE}" presName="parSh" presStyleCnt="0"/>
      <dgm:spPr/>
    </dgm:pt>
    <dgm:pt modelId="{19051673-6235-4575-A945-19A2651CF47A}" type="pres">
      <dgm:prSet presAssocID="{5FD3783A-B910-415D-B6FE-C6644DD942EE}" presName="lineNode" presStyleLbl="alignAccFollowNode1" presStyleIdx="12" presStyleCnt="15"/>
      <dgm:spPr/>
    </dgm:pt>
    <dgm:pt modelId="{9CFBFA28-1567-4ECF-A028-25DE5BAE5FA1}" type="pres">
      <dgm:prSet presAssocID="{5FD3783A-B910-415D-B6FE-C6644DD942EE}" presName="lineArrowNode" presStyleLbl="alignAccFollowNode1" presStyleIdx="13" presStyleCnt="15"/>
      <dgm:spPr/>
    </dgm:pt>
    <dgm:pt modelId="{88D21A43-7BB7-4B23-A8E5-8B247CBC54C8}" type="pres">
      <dgm:prSet presAssocID="{E4626C56-ECB2-4E37-B2CE-DF9532CCB337}" presName="sibTransNodeCircle" presStyleLbl="alignNode1" presStyleIdx="4" presStyleCnt="5">
        <dgm:presLayoutVars>
          <dgm:chMax val="0"/>
          <dgm:bulletEnabled/>
        </dgm:presLayoutVars>
      </dgm:prSet>
      <dgm:spPr/>
    </dgm:pt>
    <dgm:pt modelId="{041E4ABF-E9FB-43CF-8E79-C0DDE565F926}" type="pres">
      <dgm:prSet presAssocID="{E4626C56-ECB2-4E37-B2CE-DF9532CCB337}" presName="spacerBetweenCircleAndCallout" presStyleCnt="0">
        <dgm:presLayoutVars/>
      </dgm:prSet>
      <dgm:spPr/>
    </dgm:pt>
    <dgm:pt modelId="{53E89137-9D31-40F5-BD35-EDC1697454FE}" type="pres">
      <dgm:prSet presAssocID="{5FD3783A-B910-415D-B6FE-C6644DD942EE}" presName="nodeText" presStyleLbl="alignAccFollowNode1" presStyleIdx="14" presStyleCnt="15">
        <dgm:presLayoutVars>
          <dgm:bulletEnabled val="1"/>
        </dgm:presLayoutVars>
      </dgm:prSet>
      <dgm:spPr/>
    </dgm:pt>
  </dgm:ptLst>
  <dgm:cxnLst>
    <dgm:cxn modelId="{AADE4804-65AA-4DF3-B341-1C729909C03E}" type="presOf" srcId="{005AE7ED-0428-4E3A-AA86-376D31F6AD09}" destId="{F33581AC-9BF6-4ABA-AF26-EF2A9E22184F}" srcOrd="0" destOrd="0" presId="urn:microsoft.com/office/officeart/2016/7/layout/LinearArrowProcessNumbered"/>
    <dgm:cxn modelId="{64672C10-257B-4E94-A71B-8B1A7C558C88}" srcId="{005AE7ED-0428-4E3A-AA86-376D31F6AD09}" destId="{428BD9CE-31EF-49D8-9EAD-FF7D5F814FF1}" srcOrd="1" destOrd="0" parTransId="{4CB9B807-3140-4F32-A907-9F8BE0A05B56}" sibTransId="{A1A1DC2B-FEE1-4A96-9193-2ABDA90B7DCB}"/>
    <dgm:cxn modelId="{7328B11E-B366-4927-A5B6-FEA8EB8AC88D}" type="presOf" srcId="{428BD9CE-31EF-49D8-9EAD-FF7D5F814FF1}" destId="{E9F03CE2-3DA2-4C86-A9E1-409668427AF9}" srcOrd="0" destOrd="0" presId="urn:microsoft.com/office/officeart/2016/7/layout/LinearArrowProcessNumbered"/>
    <dgm:cxn modelId="{1C0F2331-277B-4186-8006-9C7E4A90AA88}" type="presOf" srcId="{F0B9663F-BAB7-4589-B28F-1F75490B9017}" destId="{2C537286-F8D0-45F1-8CB5-D62FF6A072B0}" srcOrd="0" destOrd="0" presId="urn:microsoft.com/office/officeart/2016/7/layout/LinearArrowProcessNumbered"/>
    <dgm:cxn modelId="{8EFD303C-AF20-4353-BED7-65D66916F7C8}" srcId="{005AE7ED-0428-4E3A-AA86-376D31F6AD09}" destId="{3F67C1F9-4C4E-4738-BB87-589BE1FC3630}" srcOrd="0" destOrd="0" parTransId="{3289515C-E96C-432C-8C32-68EE701746F1}" sibTransId="{5B63524B-62A4-4F0D-916A-FAB134CC6B4C}"/>
    <dgm:cxn modelId="{CCC00941-289D-4408-A42F-12DDD8310F13}" type="presOf" srcId="{E4626C56-ECB2-4E37-B2CE-DF9532CCB337}" destId="{88D21A43-7BB7-4B23-A8E5-8B247CBC54C8}" srcOrd="0" destOrd="0" presId="urn:microsoft.com/office/officeart/2016/7/layout/LinearArrowProcessNumbered"/>
    <dgm:cxn modelId="{00F4A26C-1879-403A-BED5-24F0A62556C4}" type="presOf" srcId="{5FD3783A-B910-415D-B6FE-C6644DD942EE}" destId="{53E89137-9D31-40F5-BD35-EDC1697454FE}" srcOrd="0" destOrd="0" presId="urn:microsoft.com/office/officeart/2016/7/layout/LinearArrowProcessNumbered"/>
    <dgm:cxn modelId="{52C6A287-0B63-4B1D-B770-48444C2036DA}" type="presOf" srcId="{5B63524B-62A4-4F0D-916A-FAB134CC6B4C}" destId="{B48F14BD-F03D-4468-8847-21088736EAA7}" srcOrd="0" destOrd="0" presId="urn:microsoft.com/office/officeart/2016/7/layout/LinearArrowProcessNumbered"/>
    <dgm:cxn modelId="{A0D03E96-1318-4CFE-811F-858877B27FC5}" type="presOf" srcId="{3F67C1F9-4C4E-4738-BB87-589BE1FC3630}" destId="{DE1E4C44-73B1-4089-879D-6AC2B4DB5BB6}" srcOrd="0" destOrd="0" presId="urn:microsoft.com/office/officeart/2016/7/layout/LinearArrowProcessNumbered"/>
    <dgm:cxn modelId="{10A7E6B0-1881-43CA-A72C-982785B66B5B}" type="presOf" srcId="{D90FFBBA-67C5-4CDD-B2A9-3BD41DD01B8F}" destId="{9A24EC1C-D32F-4D3D-880F-AD8CA98B1113}" srcOrd="0" destOrd="0" presId="urn:microsoft.com/office/officeart/2016/7/layout/LinearArrowProcessNumbered"/>
    <dgm:cxn modelId="{D65AF3BE-DEC0-41B5-B326-A4D640D9D582}" type="presOf" srcId="{A1A1DC2B-FEE1-4A96-9193-2ABDA90B7DCB}" destId="{A3326392-F6E4-49F1-AD05-EC30265E03D9}" srcOrd="0" destOrd="0" presId="urn:microsoft.com/office/officeart/2016/7/layout/LinearArrowProcessNumbered"/>
    <dgm:cxn modelId="{A36205BF-0502-492C-8520-A28CA499B4E5}" type="presOf" srcId="{09762805-8BD0-4349-98F9-7B04CFC70C43}" destId="{D5EEE2E9-1B5C-49A9-89BE-F5EC02358A5A}" srcOrd="0" destOrd="0" presId="urn:microsoft.com/office/officeart/2016/7/layout/LinearArrowProcessNumbered"/>
    <dgm:cxn modelId="{20E685D7-EE46-45E3-BABA-AA63B1214083}" srcId="{005AE7ED-0428-4E3A-AA86-376D31F6AD09}" destId="{5FD3783A-B910-415D-B6FE-C6644DD942EE}" srcOrd="4" destOrd="0" parTransId="{E33A984F-EC85-44B0-BA25-9D25DC44C313}" sibTransId="{E4626C56-ECB2-4E37-B2CE-DF9532CCB337}"/>
    <dgm:cxn modelId="{CBADC8D7-6EEA-4AF1-B223-AB24FA67E50A}" type="presOf" srcId="{4357E715-C038-4C4A-8925-24DC9DEAF2E2}" destId="{86B791FA-64FE-4B97-BE7E-95A75BA3FBAB}" srcOrd="0" destOrd="0" presId="urn:microsoft.com/office/officeart/2016/7/layout/LinearArrowProcessNumbered"/>
    <dgm:cxn modelId="{46196BF0-E609-4B8C-9DC4-11F8319E566F}" srcId="{005AE7ED-0428-4E3A-AA86-376D31F6AD09}" destId="{F0B9663F-BAB7-4589-B28F-1F75490B9017}" srcOrd="3" destOrd="0" parTransId="{17E3DCC3-4F1E-4C84-A9A0-7C2869A0DC42}" sibTransId="{09762805-8BD0-4349-98F9-7B04CFC70C43}"/>
    <dgm:cxn modelId="{2F779BF3-BE0E-429B-9F20-B02A4C6D7822}" srcId="{005AE7ED-0428-4E3A-AA86-376D31F6AD09}" destId="{4357E715-C038-4C4A-8925-24DC9DEAF2E2}" srcOrd="2" destOrd="0" parTransId="{182307B4-932C-41D9-9D31-B700F30B7B5F}" sibTransId="{D90FFBBA-67C5-4CDD-B2A9-3BD41DD01B8F}"/>
    <dgm:cxn modelId="{E64D85CF-B79D-4758-8BE0-3A33A2CAC8D5}" type="presParOf" srcId="{F33581AC-9BF6-4ABA-AF26-EF2A9E22184F}" destId="{87F68E1D-44C0-444A-AB58-846396A39C23}" srcOrd="0" destOrd="0" presId="urn:microsoft.com/office/officeart/2016/7/layout/LinearArrowProcessNumbered"/>
    <dgm:cxn modelId="{DC090485-B213-4C73-B24E-DF8D94330271}" type="presParOf" srcId="{87F68E1D-44C0-444A-AB58-846396A39C23}" destId="{69449D6D-8FB8-47D8-843C-F448D410A8E6}" srcOrd="0" destOrd="0" presId="urn:microsoft.com/office/officeart/2016/7/layout/LinearArrowProcessNumbered"/>
    <dgm:cxn modelId="{B693EA4A-5115-4AF5-AB60-05373599B83A}" type="presParOf" srcId="{87F68E1D-44C0-444A-AB58-846396A39C23}" destId="{5F5F87E1-FC3D-4794-B14F-F1174F623E54}" srcOrd="1" destOrd="0" presId="urn:microsoft.com/office/officeart/2016/7/layout/LinearArrowProcessNumbered"/>
    <dgm:cxn modelId="{2A907DEB-DAA7-4A35-9F7A-9F239B60BFB9}" type="presParOf" srcId="{5F5F87E1-FC3D-4794-B14F-F1174F623E54}" destId="{BA0CE01A-5DF1-48EE-B4FF-94EC5E067F7C}" srcOrd="0" destOrd="0" presId="urn:microsoft.com/office/officeart/2016/7/layout/LinearArrowProcessNumbered"/>
    <dgm:cxn modelId="{F3781E96-BF14-4DF6-B904-1640B2485EA6}" type="presParOf" srcId="{5F5F87E1-FC3D-4794-B14F-F1174F623E54}" destId="{3A8E2BE1-79A4-438D-AE8E-F462DEC65F5B}" srcOrd="1" destOrd="0" presId="urn:microsoft.com/office/officeart/2016/7/layout/LinearArrowProcessNumbered"/>
    <dgm:cxn modelId="{6C74BE8A-13B8-4DC6-8344-1E8DF14629A0}" type="presParOf" srcId="{5F5F87E1-FC3D-4794-B14F-F1174F623E54}" destId="{B48F14BD-F03D-4468-8847-21088736EAA7}" srcOrd="2" destOrd="0" presId="urn:microsoft.com/office/officeart/2016/7/layout/LinearArrowProcessNumbered"/>
    <dgm:cxn modelId="{F489FD32-CBF6-4F51-9E03-EE532092C7EF}" type="presParOf" srcId="{5F5F87E1-FC3D-4794-B14F-F1174F623E54}" destId="{A86C15A3-7662-4397-942A-2A33D59483E9}" srcOrd="3" destOrd="0" presId="urn:microsoft.com/office/officeart/2016/7/layout/LinearArrowProcessNumbered"/>
    <dgm:cxn modelId="{191D8857-4C56-433C-9BF4-F2EE04FE0433}" type="presParOf" srcId="{87F68E1D-44C0-444A-AB58-846396A39C23}" destId="{DE1E4C44-73B1-4089-879D-6AC2B4DB5BB6}" srcOrd="2" destOrd="0" presId="urn:microsoft.com/office/officeart/2016/7/layout/LinearArrowProcessNumbered"/>
    <dgm:cxn modelId="{E6927B3C-C185-4041-A7B4-FE58EFFCB116}" type="presParOf" srcId="{F33581AC-9BF6-4ABA-AF26-EF2A9E22184F}" destId="{29ABC2C2-0B64-492E-9BBE-AC8DA5357E3E}" srcOrd="1" destOrd="0" presId="urn:microsoft.com/office/officeart/2016/7/layout/LinearArrowProcessNumbered"/>
    <dgm:cxn modelId="{0B2A10F5-6501-4C7B-A15A-DBB211F2798D}" type="presParOf" srcId="{F33581AC-9BF6-4ABA-AF26-EF2A9E22184F}" destId="{74FBD990-6E5A-432E-9B6E-3AA7A54F0BED}" srcOrd="2" destOrd="0" presId="urn:microsoft.com/office/officeart/2016/7/layout/LinearArrowProcessNumbered"/>
    <dgm:cxn modelId="{0629BD41-78A5-43A5-8CB6-69265CE94C50}" type="presParOf" srcId="{74FBD990-6E5A-432E-9B6E-3AA7A54F0BED}" destId="{07D06DE6-C939-4002-87E1-16B79130C9A0}" srcOrd="0" destOrd="0" presId="urn:microsoft.com/office/officeart/2016/7/layout/LinearArrowProcessNumbered"/>
    <dgm:cxn modelId="{1194CBEE-A063-40E3-B446-595D3D426FC8}" type="presParOf" srcId="{74FBD990-6E5A-432E-9B6E-3AA7A54F0BED}" destId="{5433CA98-1EA8-4193-81CE-29C49486561D}" srcOrd="1" destOrd="0" presId="urn:microsoft.com/office/officeart/2016/7/layout/LinearArrowProcessNumbered"/>
    <dgm:cxn modelId="{1CB4AAD4-445A-4F5E-8884-567242DCEA63}" type="presParOf" srcId="{5433CA98-1EA8-4193-81CE-29C49486561D}" destId="{52437773-9D8B-4AF9-B796-EA68EEB72B03}" srcOrd="0" destOrd="0" presId="urn:microsoft.com/office/officeart/2016/7/layout/LinearArrowProcessNumbered"/>
    <dgm:cxn modelId="{5EE307AC-E698-4B85-8915-AD6E0D4E86C9}" type="presParOf" srcId="{5433CA98-1EA8-4193-81CE-29C49486561D}" destId="{3DCD32BE-850E-49DC-9E37-1CB8357DBCA0}" srcOrd="1" destOrd="0" presId="urn:microsoft.com/office/officeart/2016/7/layout/LinearArrowProcessNumbered"/>
    <dgm:cxn modelId="{4B8C77A3-2E30-4D2B-8015-EDA8C62282B1}" type="presParOf" srcId="{5433CA98-1EA8-4193-81CE-29C49486561D}" destId="{A3326392-F6E4-49F1-AD05-EC30265E03D9}" srcOrd="2" destOrd="0" presId="urn:microsoft.com/office/officeart/2016/7/layout/LinearArrowProcessNumbered"/>
    <dgm:cxn modelId="{C424A74D-2153-47A1-99BE-7727614218C4}" type="presParOf" srcId="{5433CA98-1EA8-4193-81CE-29C49486561D}" destId="{26E0ABD4-585E-4214-95FB-094E8DF95D40}" srcOrd="3" destOrd="0" presId="urn:microsoft.com/office/officeart/2016/7/layout/LinearArrowProcessNumbered"/>
    <dgm:cxn modelId="{566F51CD-F83C-42C9-875E-973A9F33B026}" type="presParOf" srcId="{74FBD990-6E5A-432E-9B6E-3AA7A54F0BED}" destId="{E9F03CE2-3DA2-4C86-A9E1-409668427AF9}" srcOrd="2" destOrd="0" presId="urn:microsoft.com/office/officeart/2016/7/layout/LinearArrowProcessNumbered"/>
    <dgm:cxn modelId="{4862A78E-BE17-484B-ACA1-D90A9D863928}" type="presParOf" srcId="{F33581AC-9BF6-4ABA-AF26-EF2A9E22184F}" destId="{220CD153-3C04-499F-B236-C7FCE2B53C1C}" srcOrd="3" destOrd="0" presId="urn:microsoft.com/office/officeart/2016/7/layout/LinearArrowProcessNumbered"/>
    <dgm:cxn modelId="{9112D587-20A2-43BF-9836-8BCEFE22B5A5}" type="presParOf" srcId="{F33581AC-9BF6-4ABA-AF26-EF2A9E22184F}" destId="{D771071B-B8AE-42F0-8732-AE5137D49E2D}" srcOrd="4" destOrd="0" presId="urn:microsoft.com/office/officeart/2016/7/layout/LinearArrowProcessNumbered"/>
    <dgm:cxn modelId="{0BA861CC-ABFA-4232-897E-C11372721A99}" type="presParOf" srcId="{D771071B-B8AE-42F0-8732-AE5137D49E2D}" destId="{30A61C35-F5E6-437E-970F-49A29343C47F}" srcOrd="0" destOrd="0" presId="urn:microsoft.com/office/officeart/2016/7/layout/LinearArrowProcessNumbered"/>
    <dgm:cxn modelId="{E82B8ED4-CBAD-4492-93C2-92EBBD5DA84F}" type="presParOf" srcId="{D771071B-B8AE-42F0-8732-AE5137D49E2D}" destId="{368D1C05-1C04-4252-8F85-91EE56647833}" srcOrd="1" destOrd="0" presId="urn:microsoft.com/office/officeart/2016/7/layout/LinearArrowProcessNumbered"/>
    <dgm:cxn modelId="{4E8BC1FE-1271-4B61-B13E-66EF82EE0D18}" type="presParOf" srcId="{368D1C05-1C04-4252-8F85-91EE56647833}" destId="{2321292D-1DEA-4E02-89C7-05FE3ADE6F8D}" srcOrd="0" destOrd="0" presId="urn:microsoft.com/office/officeart/2016/7/layout/LinearArrowProcessNumbered"/>
    <dgm:cxn modelId="{23C533FA-C267-4A3E-8079-B42353A20422}" type="presParOf" srcId="{368D1C05-1C04-4252-8F85-91EE56647833}" destId="{EEE6564F-E58E-42FA-A843-56E276D3D2A7}" srcOrd="1" destOrd="0" presId="urn:microsoft.com/office/officeart/2016/7/layout/LinearArrowProcessNumbered"/>
    <dgm:cxn modelId="{33F2A61F-07D9-4AD1-A96F-7955A045A331}" type="presParOf" srcId="{368D1C05-1C04-4252-8F85-91EE56647833}" destId="{9A24EC1C-D32F-4D3D-880F-AD8CA98B1113}" srcOrd="2" destOrd="0" presId="urn:microsoft.com/office/officeart/2016/7/layout/LinearArrowProcessNumbered"/>
    <dgm:cxn modelId="{521FAFED-6F63-4A05-957E-4D0E3F706F55}" type="presParOf" srcId="{368D1C05-1C04-4252-8F85-91EE56647833}" destId="{266C2267-7E29-4886-AA42-BBFB3BC6B059}" srcOrd="3" destOrd="0" presId="urn:microsoft.com/office/officeart/2016/7/layout/LinearArrowProcessNumbered"/>
    <dgm:cxn modelId="{EB922521-46BF-493D-B389-6EB706D170A5}" type="presParOf" srcId="{D771071B-B8AE-42F0-8732-AE5137D49E2D}" destId="{86B791FA-64FE-4B97-BE7E-95A75BA3FBAB}" srcOrd="2" destOrd="0" presId="urn:microsoft.com/office/officeart/2016/7/layout/LinearArrowProcessNumbered"/>
    <dgm:cxn modelId="{E1D00F26-D9D7-4518-8AE3-8C25206FED6A}" type="presParOf" srcId="{F33581AC-9BF6-4ABA-AF26-EF2A9E22184F}" destId="{46C782F6-6AB2-4A83-92E5-263EBF45B8B2}" srcOrd="5" destOrd="0" presId="urn:microsoft.com/office/officeart/2016/7/layout/LinearArrowProcessNumbered"/>
    <dgm:cxn modelId="{B223EEFE-C6E6-4CC3-BE49-305DBF7D1371}" type="presParOf" srcId="{F33581AC-9BF6-4ABA-AF26-EF2A9E22184F}" destId="{18CCCC23-DDFB-4F62-84AC-94D496817844}" srcOrd="6" destOrd="0" presId="urn:microsoft.com/office/officeart/2016/7/layout/LinearArrowProcessNumbered"/>
    <dgm:cxn modelId="{FD93D9FF-C5B2-46C2-96BC-E02A8C0C05A0}" type="presParOf" srcId="{18CCCC23-DDFB-4F62-84AC-94D496817844}" destId="{B2F8EF68-3AC2-4082-A384-123C387FADBA}" srcOrd="0" destOrd="0" presId="urn:microsoft.com/office/officeart/2016/7/layout/LinearArrowProcessNumbered"/>
    <dgm:cxn modelId="{89E7B3BA-4AF1-4037-9918-0D6B54B9CF78}" type="presParOf" srcId="{18CCCC23-DDFB-4F62-84AC-94D496817844}" destId="{C27DD06C-F072-42B1-9E4C-9870196E0FB2}" srcOrd="1" destOrd="0" presId="urn:microsoft.com/office/officeart/2016/7/layout/LinearArrowProcessNumbered"/>
    <dgm:cxn modelId="{40FEBF90-BE05-46C1-AE3E-FF8AA34DA16A}" type="presParOf" srcId="{C27DD06C-F072-42B1-9E4C-9870196E0FB2}" destId="{EE54274A-6168-4F4E-89CB-BDE8440FF0DB}" srcOrd="0" destOrd="0" presId="urn:microsoft.com/office/officeart/2016/7/layout/LinearArrowProcessNumbered"/>
    <dgm:cxn modelId="{C7E8D40D-2D55-44C5-9FBA-FEAE15394145}" type="presParOf" srcId="{C27DD06C-F072-42B1-9E4C-9870196E0FB2}" destId="{1EE23041-CFF8-4D21-BD03-7527C46E1378}" srcOrd="1" destOrd="0" presId="urn:microsoft.com/office/officeart/2016/7/layout/LinearArrowProcessNumbered"/>
    <dgm:cxn modelId="{21C90CE9-42A8-4EAE-A4ED-B254467459B4}" type="presParOf" srcId="{C27DD06C-F072-42B1-9E4C-9870196E0FB2}" destId="{D5EEE2E9-1B5C-49A9-89BE-F5EC02358A5A}" srcOrd="2" destOrd="0" presId="urn:microsoft.com/office/officeart/2016/7/layout/LinearArrowProcessNumbered"/>
    <dgm:cxn modelId="{7A092D2A-032F-4A61-A5D2-684E8A801AA8}" type="presParOf" srcId="{C27DD06C-F072-42B1-9E4C-9870196E0FB2}" destId="{8AE48E75-95F4-4416-A8C4-B6BA39E2D7D9}" srcOrd="3" destOrd="0" presId="urn:microsoft.com/office/officeart/2016/7/layout/LinearArrowProcessNumbered"/>
    <dgm:cxn modelId="{0EE3A55E-1890-42CC-A8A7-DC5D2F3E9529}" type="presParOf" srcId="{18CCCC23-DDFB-4F62-84AC-94D496817844}" destId="{2C537286-F8D0-45F1-8CB5-D62FF6A072B0}" srcOrd="2" destOrd="0" presId="urn:microsoft.com/office/officeart/2016/7/layout/LinearArrowProcessNumbered"/>
    <dgm:cxn modelId="{24F17E24-779D-4CB6-9339-592BCABBBAFD}" type="presParOf" srcId="{F33581AC-9BF6-4ABA-AF26-EF2A9E22184F}" destId="{D5896D91-AA93-4BD5-A7C7-B86CE2FFECEB}" srcOrd="7" destOrd="0" presId="urn:microsoft.com/office/officeart/2016/7/layout/LinearArrowProcessNumbered"/>
    <dgm:cxn modelId="{6D53B8D9-C146-43CF-B16B-CD49F5D0D458}" type="presParOf" srcId="{F33581AC-9BF6-4ABA-AF26-EF2A9E22184F}" destId="{90E49C2C-A740-4CBC-832B-154A690EDC57}" srcOrd="8" destOrd="0" presId="urn:microsoft.com/office/officeart/2016/7/layout/LinearArrowProcessNumbered"/>
    <dgm:cxn modelId="{02A27213-9D8C-41EC-9D69-6FDF7945F3CF}" type="presParOf" srcId="{90E49C2C-A740-4CBC-832B-154A690EDC57}" destId="{2ED9EAB1-19FD-4C32-B9F1-FDEE3E263A08}" srcOrd="0" destOrd="0" presId="urn:microsoft.com/office/officeart/2016/7/layout/LinearArrowProcessNumbered"/>
    <dgm:cxn modelId="{37302C11-19F1-483F-ACFB-16B8BD095208}" type="presParOf" srcId="{90E49C2C-A740-4CBC-832B-154A690EDC57}" destId="{CC0BD9F3-A8B3-4B42-87B5-68BF18C8188C}" srcOrd="1" destOrd="0" presId="urn:microsoft.com/office/officeart/2016/7/layout/LinearArrowProcessNumbered"/>
    <dgm:cxn modelId="{8AB44EE5-FCDA-4D0D-9450-3385CC036735}" type="presParOf" srcId="{CC0BD9F3-A8B3-4B42-87B5-68BF18C8188C}" destId="{19051673-6235-4575-A945-19A2651CF47A}" srcOrd="0" destOrd="0" presId="urn:microsoft.com/office/officeart/2016/7/layout/LinearArrowProcessNumbered"/>
    <dgm:cxn modelId="{8190F7CD-FE60-481B-BD22-3D28ABABAA39}" type="presParOf" srcId="{CC0BD9F3-A8B3-4B42-87B5-68BF18C8188C}" destId="{9CFBFA28-1567-4ECF-A028-25DE5BAE5FA1}" srcOrd="1" destOrd="0" presId="urn:microsoft.com/office/officeart/2016/7/layout/LinearArrowProcessNumbered"/>
    <dgm:cxn modelId="{E1181459-A420-4F1E-9B2D-F491AB369AAC}" type="presParOf" srcId="{CC0BD9F3-A8B3-4B42-87B5-68BF18C8188C}" destId="{88D21A43-7BB7-4B23-A8E5-8B247CBC54C8}" srcOrd="2" destOrd="0" presId="urn:microsoft.com/office/officeart/2016/7/layout/LinearArrowProcessNumbered"/>
    <dgm:cxn modelId="{6927277E-EC9D-4EAF-8B5C-824E17390949}" type="presParOf" srcId="{CC0BD9F3-A8B3-4B42-87B5-68BF18C8188C}" destId="{041E4ABF-E9FB-43CF-8E79-C0DDE565F926}" srcOrd="3" destOrd="0" presId="urn:microsoft.com/office/officeart/2016/7/layout/LinearArrowProcessNumbered"/>
    <dgm:cxn modelId="{53C0C116-93ED-45C2-B347-FED2F568111F}" type="presParOf" srcId="{90E49C2C-A740-4CBC-832B-154A690EDC57}" destId="{53E89137-9D31-40F5-BD35-EDC1697454FE}"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65785-3FA7-4C24-AD11-02B1D20AAF54}">
      <dsp:nvSpPr>
        <dsp:cNvPr id="0" name=""/>
        <dsp:cNvSpPr/>
      </dsp:nvSpPr>
      <dsp:spPr>
        <a:xfrm>
          <a:off x="0" y="858280"/>
          <a:ext cx="2476828" cy="1486097"/>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More competitive proposals</a:t>
          </a:r>
          <a:br>
            <a:rPr lang="en-GB" sz="1400" kern="1200" dirty="0"/>
          </a:br>
          <a:endParaRPr lang="en-GB" sz="1400" kern="1200" dirty="0"/>
        </a:p>
        <a:p>
          <a:pPr marL="0" lvl="0" indent="0" algn="ctr" defTabSz="622300">
            <a:lnSpc>
              <a:spcPct val="90000"/>
            </a:lnSpc>
            <a:spcBef>
              <a:spcPct val="0"/>
            </a:spcBef>
            <a:spcAft>
              <a:spcPct val="35000"/>
            </a:spcAft>
            <a:buNone/>
          </a:pPr>
          <a:r>
            <a:rPr lang="en-GB" sz="1400" kern="1200" dirty="0"/>
            <a:t>Clearer narratives, higher evaluation scores</a:t>
          </a:r>
          <a:endParaRPr lang="en-US" sz="1400" kern="1200" dirty="0"/>
        </a:p>
      </dsp:txBody>
      <dsp:txXfrm>
        <a:off x="0" y="858280"/>
        <a:ext cx="2476828" cy="1486097"/>
      </dsp:txXfrm>
    </dsp:sp>
    <dsp:sp modelId="{553C9065-CB6C-4A18-8F5C-2F7C1E5BE7EF}">
      <dsp:nvSpPr>
        <dsp:cNvPr id="0" name=""/>
        <dsp:cNvSpPr/>
      </dsp:nvSpPr>
      <dsp:spPr>
        <a:xfrm>
          <a:off x="2724511" y="858280"/>
          <a:ext cx="2476828" cy="1486097"/>
        </a:xfrm>
        <a:prstGeom prst="rect">
          <a:avLst/>
        </a:prstGeom>
        <a:solidFill>
          <a:schemeClr val="accent5">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Clearer alignment with funder priorities</a:t>
          </a:r>
          <a:br>
            <a:rPr lang="en-GB" sz="1400" kern="1200" dirty="0"/>
          </a:br>
          <a:endParaRPr lang="en-GB" sz="1400" kern="1200" dirty="0"/>
        </a:p>
        <a:p>
          <a:pPr marL="0" lvl="0" indent="0" algn="ctr" defTabSz="622300">
            <a:lnSpc>
              <a:spcPct val="90000"/>
            </a:lnSpc>
            <a:spcBef>
              <a:spcPct val="0"/>
            </a:spcBef>
            <a:spcAft>
              <a:spcPct val="35000"/>
            </a:spcAft>
            <a:buNone/>
          </a:pPr>
          <a:r>
            <a:rPr lang="en-GB" sz="1400" kern="1200" dirty="0"/>
            <a:t>Proposals speak the funder’s language </a:t>
          </a:r>
          <a:r>
            <a:rPr lang="en-GB" sz="1400" i="1" kern="1200" dirty="0"/>
            <a:t>and help shape it</a:t>
          </a:r>
          <a:endParaRPr lang="en-US" sz="1400" kern="1200" dirty="0"/>
        </a:p>
      </dsp:txBody>
      <dsp:txXfrm>
        <a:off x="2724511" y="858280"/>
        <a:ext cx="2476828" cy="1486097"/>
      </dsp:txXfrm>
    </dsp:sp>
    <dsp:sp modelId="{0C685AEC-3457-4035-8E7B-41D75839159D}">
      <dsp:nvSpPr>
        <dsp:cNvPr id="0" name=""/>
        <dsp:cNvSpPr/>
      </dsp:nvSpPr>
      <dsp:spPr>
        <a:xfrm>
          <a:off x="5449023" y="858280"/>
          <a:ext cx="2476828" cy="1486097"/>
        </a:xfrm>
        <a:prstGeom prst="rect">
          <a:avLst/>
        </a:prstGeom>
        <a:solidFill>
          <a:schemeClr val="accent5">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Contributions to work programme drafts &amp; consultations</a:t>
          </a:r>
          <a:br>
            <a:rPr lang="en-GB" sz="1400" kern="1200" dirty="0"/>
          </a:br>
          <a:endParaRPr lang="en-GB" sz="1400" kern="1200" dirty="0"/>
        </a:p>
        <a:p>
          <a:pPr marL="0" lvl="0" indent="0" algn="ctr" defTabSz="622300">
            <a:lnSpc>
              <a:spcPct val="90000"/>
            </a:lnSpc>
            <a:spcBef>
              <a:spcPct val="0"/>
            </a:spcBef>
            <a:spcAft>
              <a:spcPct val="35000"/>
            </a:spcAft>
            <a:buNone/>
          </a:pPr>
          <a:r>
            <a:rPr lang="en-GB" sz="1400" kern="1200" dirty="0"/>
            <a:t>Institutions with strong impact insight influence future funding calls</a:t>
          </a:r>
          <a:endParaRPr lang="en-US" sz="1400" kern="1200" dirty="0"/>
        </a:p>
      </dsp:txBody>
      <dsp:txXfrm>
        <a:off x="5449023" y="858280"/>
        <a:ext cx="2476828" cy="1486097"/>
      </dsp:txXfrm>
    </dsp:sp>
    <dsp:sp modelId="{02B3F733-E5B4-4608-ACAA-B2F6A7767C91}">
      <dsp:nvSpPr>
        <dsp:cNvPr id="0" name=""/>
        <dsp:cNvSpPr/>
      </dsp:nvSpPr>
      <dsp:spPr>
        <a:xfrm>
          <a:off x="0" y="2592060"/>
          <a:ext cx="2476828" cy="1486097"/>
        </a:xfrm>
        <a:prstGeom prst="rect">
          <a:avLst/>
        </a:prstGeom>
        <a:solidFill>
          <a:schemeClr val="accent5">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Enhanced institutional reputation</a:t>
          </a:r>
        </a:p>
        <a:p>
          <a:pPr marL="0" lvl="0" indent="0" algn="ctr" defTabSz="622300">
            <a:lnSpc>
              <a:spcPct val="90000"/>
            </a:lnSpc>
            <a:spcBef>
              <a:spcPct val="0"/>
            </a:spcBef>
            <a:spcAft>
              <a:spcPct val="35000"/>
            </a:spcAft>
            <a:buNone/>
          </a:pPr>
          <a:br>
            <a:rPr lang="en-GB" sz="1400" kern="1200" dirty="0"/>
          </a:br>
          <a:r>
            <a:rPr lang="en-GB" sz="1400" kern="1200" dirty="0"/>
            <a:t>Recognition for delivering meaningful results</a:t>
          </a:r>
          <a:endParaRPr lang="en-US" sz="1400" kern="1200" dirty="0"/>
        </a:p>
      </dsp:txBody>
      <dsp:txXfrm>
        <a:off x="0" y="2592060"/>
        <a:ext cx="2476828" cy="1486097"/>
      </dsp:txXfrm>
    </dsp:sp>
    <dsp:sp modelId="{C74B2206-3B6E-4ECE-9656-4B7732E644A0}">
      <dsp:nvSpPr>
        <dsp:cNvPr id="0" name=""/>
        <dsp:cNvSpPr/>
      </dsp:nvSpPr>
      <dsp:spPr>
        <a:xfrm>
          <a:off x="2724511" y="2592060"/>
          <a:ext cx="2476828" cy="1486097"/>
        </a:xfrm>
        <a:prstGeom prst="rect">
          <a:avLst/>
        </a:prstGeom>
        <a:solidFill>
          <a:schemeClr val="accent5">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Deeper partnerships</a:t>
          </a:r>
        </a:p>
        <a:p>
          <a:pPr marL="0" lvl="0" indent="0" algn="ctr" defTabSz="622300">
            <a:lnSpc>
              <a:spcPct val="90000"/>
            </a:lnSpc>
            <a:spcBef>
              <a:spcPct val="0"/>
            </a:spcBef>
            <a:spcAft>
              <a:spcPct val="35000"/>
            </a:spcAft>
            <a:buNone/>
          </a:pPr>
          <a:br>
            <a:rPr lang="en-GB" sz="1400" kern="1200" dirty="0"/>
          </a:br>
          <a:r>
            <a:rPr lang="en-GB" sz="1400" kern="1200" dirty="0"/>
            <a:t>Trusted relationships with funders, industry &amp; policy stakeholders</a:t>
          </a:r>
          <a:endParaRPr lang="en-US" sz="1400" kern="1200" dirty="0"/>
        </a:p>
      </dsp:txBody>
      <dsp:txXfrm>
        <a:off x="2724511" y="2592060"/>
        <a:ext cx="2476828" cy="1486097"/>
      </dsp:txXfrm>
    </dsp:sp>
    <dsp:sp modelId="{A3D7A8E9-D21D-4F8B-88AD-5C2D2691F8BD}">
      <dsp:nvSpPr>
        <dsp:cNvPr id="0" name=""/>
        <dsp:cNvSpPr/>
      </dsp:nvSpPr>
      <dsp:spPr>
        <a:xfrm>
          <a:off x="5449023" y="2592060"/>
          <a:ext cx="2476828" cy="1486097"/>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Sustainable funding pipelines</a:t>
          </a:r>
        </a:p>
        <a:p>
          <a:pPr marL="0" lvl="0" indent="0" algn="ctr" defTabSz="622300">
            <a:lnSpc>
              <a:spcPct val="90000"/>
            </a:lnSpc>
            <a:spcBef>
              <a:spcPct val="0"/>
            </a:spcBef>
            <a:spcAft>
              <a:spcPct val="35000"/>
            </a:spcAft>
            <a:buNone/>
          </a:pPr>
          <a:br>
            <a:rPr lang="en-GB" sz="1400" kern="1200" dirty="0"/>
          </a:br>
          <a:r>
            <a:rPr lang="en-GB" sz="1400" kern="1200" dirty="0"/>
            <a:t>Long-term success across calls and programmes</a:t>
          </a:r>
          <a:endParaRPr lang="en-US" sz="1400" kern="1200" dirty="0"/>
        </a:p>
      </dsp:txBody>
      <dsp:txXfrm>
        <a:off x="5449023" y="2592060"/>
        <a:ext cx="2476828" cy="14860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CE01A-5DF1-48EE-B4FF-94EC5E067F7C}">
      <dsp:nvSpPr>
        <dsp:cNvPr id="0" name=""/>
        <dsp:cNvSpPr/>
      </dsp:nvSpPr>
      <dsp:spPr>
        <a:xfrm>
          <a:off x="1017168" y="880261"/>
          <a:ext cx="808793" cy="7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8E2BE1-79A4-438D-AE8E-F462DEC65F5B}">
      <dsp:nvSpPr>
        <dsp:cNvPr id="0" name=""/>
        <dsp:cNvSpPr/>
      </dsp:nvSpPr>
      <dsp:spPr>
        <a:xfrm>
          <a:off x="1874489" y="812292"/>
          <a:ext cx="93011" cy="174869"/>
        </a:xfrm>
        <a:prstGeom prst="chevron">
          <a:avLst>
            <a:gd name="adj" fmla="val 90000"/>
          </a:avLst>
        </a:prstGeom>
        <a:solidFill>
          <a:schemeClr val="accent5">
            <a:tint val="40000"/>
            <a:alpha val="90000"/>
            <a:hueOff val="-853190"/>
            <a:satOff val="190"/>
            <a:lumOff val="29"/>
            <a:alphaOff val="0"/>
          </a:schemeClr>
        </a:solidFill>
        <a:ln w="25400" cap="flat" cmpd="sng" algn="ctr">
          <a:solidFill>
            <a:schemeClr val="accent5">
              <a:tint val="40000"/>
              <a:alpha val="90000"/>
              <a:hueOff val="-853190"/>
              <a:satOff val="190"/>
              <a:lumOff val="29"/>
              <a:alphaOff val="0"/>
            </a:schemeClr>
          </a:solidFill>
          <a:prstDash val="solid"/>
        </a:ln>
        <a:effectLst/>
      </dsp:spPr>
      <dsp:style>
        <a:lnRef idx="2">
          <a:scrgbClr r="0" g="0" b="0"/>
        </a:lnRef>
        <a:fillRef idx="1">
          <a:scrgbClr r="0" g="0" b="0"/>
        </a:fillRef>
        <a:effectRef idx="0">
          <a:scrgbClr r="0" g="0" b="0"/>
        </a:effectRef>
        <a:fontRef idx="minor"/>
      </dsp:style>
    </dsp:sp>
    <dsp:sp modelId="{B48F14BD-F03D-4468-8847-21088736EAA7}">
      <dsp:nvSpPr>
        <dsp:cNvPr id="0" name=""/>
        <dsp:cNvSpPr/>
      </dsp:nvSpPr>
      <dsp:spPr>
        <a:xfrm>
          <a:off x="513119" y="477346"/>
          <a:ext cx="805900" cy="805900"/>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73" tIns="31273" rIns="31273" bIns="31273"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31140" y="595367"/>
        <a:ext cx="569858" cy="569858"/>
      </dsp:txXfrm>
    </dsp:sp>
    <dsp:sp modelId="{DE1E4C44-73B1-4089-879D-6AC2B4DB5BB6}">
      <dsp:nvSpPr>
        <dsp:cNvPr id="0" name=""/>
        <dsp:cNvSpPr/>
      </dsp:nvSpPr>
      <dsp:spPr>
        <a:xfrm>
          <a:off x="6176" y="1448847"/>
          <a:ext cx="1819785" cy="2211300"/>
        </a:xfrm>
        <a:prstGeom prst="upArrowCallout">
          <a:avLst>
            <a:gd name="adj1" fmla="val 50000"/>
            <a:gd name="adj2" fmla="val 20000"/>
            <a:gd name="adj3" fmla="val 20000"/>
            <a:gd name="adj4" fmla="val 100000"/>
          </a:avLst>
        </a:prstGeom>
        <a:solidFill>
          <a:schemeClr val="accent5">
            <a:tint val="40000"/>
            <a:alpha val="90000"/>
            <a:hueOff val="-1706381"/>
            <a:satOff val="381"/>
            <a:lumOff val="57"/>
            <a:alphaOff val="0"/>
          </a:schemeClr>
        </a:solidFill>
        <a:ln w="25400" cap="flat" cmpd="sng" algn="ctr">
          <a:solidFill>
            <a:schemeClr val="accent5">
              <a:tint val="40000"/>
              <a:alpha val="90000"/>
              <a:hueOff val="-1706381"/>
              <a:satOff val="381"/>
              <a:lumOff val="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547" tIns="165100" rIns="143547" bIns="165100" numCol="1" spcCol="1270" anchor="t" anchorCtr="0">
          <a:noAutofit/>
        </a:bodyPr>
        <a:lstStyle/>
        <a:p>
          <a:pPr marL="0" lvl="0" indent="0" algn="l" defTabSz="622300">
            <a:lnSpc>
              <a:spcPct val="90000"/>
            </a:lnSpc>
            <a:spcBef>
              <a:spcPct val="0"/>
            </a:spcBef>
            <a:spcAft>
              <a:spcPct val="35000"/>
            </a:spcAft>
            <a:buNone/>
          </a:pPr>
          <a:r>
            <a:rPr lang="es-ES" sz="1400" b="0" kern="1200" dirty="0" err="1"/>
            <a:t>Start</a:t>
          </a:r>
          <a:r>
            <a:rPr lang="es-ES" sz="1400" b="0" kern="1200" dirty="0"/>
            <a:t> </a:t>
          </a:r>
          <a:r>
            <a:rPr lang="es-ES" sz="1400" b="0" kern="1200" dirty="0" err="1"/>
            <a:t>with</a:t>
          </a:r>
          <a:r>
            <a:rPr lang="es-ES" sz="1400" b="0" kern="1200" dirty="0"/>
            <a:t> </a:t>
          </a:r>
          <a:r>
            <a:rPr lang="es-ES" sz="1400" b="1" kern="1200" dirty="0" err="1"/>
            <a:t>Why</a:t>
          </a:r>
          <a:r>
            <a:rPr lang="es-ES" sz="1400" b="1" kern="1200" dirty="0"/>
            <a:t>? </a:t>
          </a:r>
        </a:p>
        <a:p>
          <a:pPr marL="0" lvl="0" indent="0" algn="l" defTabSz="622300">
            <a:lnSpc>
              <a:spcPct val="90000"/>
            </a:lnSpc>
            <a:spcBef>
              <a:spcPct val="0"/>
            </a:spcBef>
            <a:spcAft>
              <a:spcPct val="35000"/>
            </a:spcAft>
            <a:buNone/>
          </a:pPr>
          <a:r>
            <a:rPr lang="es-ES" sz="1100" b="0" i="1" kern="1200" dirty="0" err="1"/>
            <a:t>Expected</a:t>
          </a:r>
          <a:r>
            <a:rPr lang="es-ES" sz="1100" b="0" i="1" kern="1200" dirty="0"/>
            <a:t> </a:t>
          </a:r>
          <a:r>
            <a:rPr lang="es-ES" sz="1100" b="0" i="1" kern="1200" dirty="0" err="1"/>
            <a:t>Outcomes</a:t>
          </a:r>
          <a:r>
            <a:rPr lang="es-ES" sz="1100" b="0" i="1" kern="1200" dirty="0"/>
            <a:t> </a:t>
          </a:r>
          <a:r>
            <a:rPr lang="es-ES" sz="1100" b="0" kern="1200" dirty="0"/>
            <a:t>and </a:t>
          </a:r>
          <a:r>
            <a:rPr lang="es-ES" sz="1100" b="0" i="1" kern="1200" dirty="0" err="1"/>
            <a:t>Impact</a:t>
          </a:r>
          <a:r>
            <a:rPr lang="es-ES" sz="1100" b="0" kern="1200" dirty="0"/>
            <a:t> </a:t>
          </a:r>
        </a:p>
        <a:p>
          <a:pPr marL="0" lvl="0" indent="0" algn="l" defTabSz="622300">
            <a:lnSpc>
              <a:spcPct val="90000"/>
            </a:lnSpc>
            <a:spcBef>
              <a:spcPct val="0"/>
            </a:spcBef>
            <a:spcAft>
              <a:spcPct val="35000"/>
            </a:spcAft>
            <a:buNone/>
          </a:pPr>
          <a:r>
            <a:rPr lang="es-ES" sz="1100" kern="1200" dirty="0"/>
            <a:t>- </a:t>
          </a:r>
          <a:r>
            <a:rPr lang="es-ES" sz="1100" kern="1200" dirty="0" err="1"/>
            <a:t>Those</a:t>
          </a:r>
          <a:r>
            <a:rPr lang="es-ES" sz="1100" kern="1200" dirty="0"/>
            <a:t> </a:t>
          </a:r>
          <a:r>
            <a:rPr lang="es-ES" sz="1100" kern="1200" dirty="0" err="1"/>
            <a:t>defined</a:t>
          </a:r>
          <a:r>
            <a:rPr lang="es-ES" sz="1100" kern="1200" dirty="0"/>
            <a:t> in </a:t>
          </a:r>
          <a:r>
            <a:rPr lang="es-ES" sz="1100" i="1" kern="1200" dirty="0" err="1"/>
            <a:t>Topic</a:t>
          </a:r>
          <a:r>
            <a:rPr lang="es-ES" sz="1100" i="1" kern="1200" dirty="0"/>
            <a:t> </a:t>
          </a:r>
          <a:r>
            <a:rPr lang="es-ES" sz="1100" i="1" kern="1200" dirty="0" err="1"/>
            <a:t>Description</a:t>
          </a:r>
          <a:endParaRPr lang="es-ES" sz="1100" i="1" kern="1200" dirty="0"/>
        </a:p>
        <a:p>
          <a:pPr marL="0" lvl="0" indent="0" algn="l" defTabSz="622300">
            <a:lnSpc>
              <a:spcPct val="90000"/>
            </a:lnSpc>
            <a:spcBef>
              <a:spcPct val="0"/>
            </a:spcBef>
            <a:spcAft>
              <a:spcPct val="35000"/>
            </a:spcAft>
            <a:buNone/>
          </a:pPr>
          <a:r>
            <a:rPr lang="es-ES" sz="1100" kern="1200" dirty="0"/>
            <a:t>- Be creative and </a:t>
          </a:r>
          <a:r>
            <a:rPr lang="es-ES" sz="1100" kern="1200" dirty="0" err="1"/>
            <a:t>bold</a:t>
          </a:r>
          <a:endParaRPr lang="es-ES" sz="1100" kern="1200" dirty="0"/>
        </a:p>
        <a:p>
          <a:pPr marL="0" lvl="0" indent="0" algn="l" defTabSz="622300">
            <a:lnSpc>
              <a:spcPct val="90000"/>
            </a:lnSpc>
            <a:spcBef>
              <a:spcPct val="0"/>
            </a:spcBef>
            <a:spcAft>
              <a:spcPct val="35000"/>
            </a:spcAft>
            <a:buNone/>
          </a:pPr>
          <a:endParaRPr lang="es-ES" sz="1100" kern="1200" dirty="0"/>
        </a:p>
        <a:p>
          <a:pPr marL="0" lvl="0" indent="0" algn="l" defTabSz="622300">
            <a:lnSpc>
              <a:spcPct val="90000"/>
            </a:lnSpc>
            <a:spcBef>
              <a:spcPct val="0"/>
            </a:spcBef>
            <a:spcAft>
              <a:spcPct val="35000"/>
            </a:spcAft>
            <a:buNone/>
          </a:pPr>
          <a:r>
            <a:rPr lang="es-ES" sz="1100" b="1" kern="1200" dirty="0" err="1"/>
            <a:t>Section</a:t>
          </a:r>
          <a:r>
            <a:rPr lang="es-ES" sz="1100" b="1" kern="1200" dirty="0"/>
            <a:t> 2!!!</a:t>
          </a:r>
          <a:endParaRPr lang="en-US" sz="1100" b="1" kern="1200" dirty="0"/>
        </a:p>
      </dsp:txBody>
      <dsp:txXfrm>
        <a:off x="6176" y="1812804"/>
        <a:ext cx="1819785" cy="1847343"/>
      </dsp:txXfrm>
    </dsp:sp>
    <dsp:sp modelId="{52437773-9D8B-4AF9-B796-EA68EEB72B03}">
      <dsp:nvSpPr>
        <dsp:cNvPr id="0" name=""/>
        <dsp:cNvSpPr/>
      </dsp:nvSpPr>
      <dsp:spPr>
        <a:xfrm>
          <a:off x="2028160" y="880261"/>
          <a:ext cx="1819785" cy="71"/>
        </a:xfrm>
        <a:prstGeom prst="rect">
          <a:avLst/>
        </a:prstGeom>
        <a:solidFill>
          <a:schemeClr val="accent5">
            <a:tint val="40000"/>
            <a:alpha val="90000"/>
            <a:hueOff val="-2559571"/>
            <a:satOff val="571"/>
            <a:lumOff val="86"/>
            <a:alphaOff val="0"/>
          </a:schemeClr>
        </a:solidFill>
        <a:ln w="25400" cap="flat" cmpd="sng" algn="ctr">
          <a:solidFill>
            <a:schemeClr val="accent5">
              <a:tint val="40000"/>
              <a:alpha val="90000"/>
              <a:hueOff val="-2559571"/>
              <a:satOff val="571"/>
              <a:lumOff val="86"/>
              <a:alphaOff val="0"/>
            </a:schemeClr>
          </a:solidFill>
          <a:prstDash val="solid"/>
        </a:ln>
        <a:effectLst/>
      </dsp:spPr>
      <dsp:style>
        <a:lnRef idx="2">
          <a:scrgbClr r="0" g="0" b="0"/>
        </a:lnRef>
        <a:fillRef idx="1">
          <a:scrgbClr r="0" g="0" b="0"/>
        </a:fillRef>
        <a:effectRef idx="0">
          <a:scrgbClr r="0" g="0" b="0"/>
        </a:effectRef>
        <a:fontRef idx="minor"/>
      </dsp:style>
    </dsp:sp>
    <dsp:sp modelId="{3DCD32BE-850E-49DC-9E37-1CB8357DBCA0}">
      <dsp:nvSpPr>
        <dsp:cNvPr id="0" name=""/>
        <dsp:cNvSpPr/>
      </dsp:nvSpPr>
      <dsp:spPr>
        <a:xfrm>
          <a:off x="3896473" y="812291"/>
          <a:ext cx="93011" cy="174870"/>
        </a:xfrm>
        <a:prstGeom prst="chevron">
          <a:avLst>
            <a:gd name="adj" fmla="val 90000"/>
          </a:avLst>
        </a:prstGeom>
        <a:solidFill>
          <a:schemeClr val="accent5">
            <a:tint val="40000"/>
            <a:alpha val="90000"/>
            <a:hueOff val="-3412762"/>
            <a:satOff val="762"/>
            <a:lumOff val="115"/>
            <a:alphaOff val="0"/>
          </a:schemeClr>
        </a:solidFill>
        <a:ln w="25400" cap="flat" cmpd="sng" algn="ctr">
          <a:solidFill>
            <a:schemeClr val="accent5">
              <a:tint val="40000"/>
              <a:alpha val="90000"/>
              <a:hueOff val="-3412762"/>
              <a:satOff val="762"/>
              <a:lumOff val="115"/>
              <a:alphaOff val="0"/>
            </a:schemeClr>
          </a:solidFill>
          <a:prstDash val="solid"/>
        </a:ln>
        <a:effectLst/>
      </dsp:spPr>
      <dsp:style>
        <a:lnRef idx="2">
          <a:scrgbClr r="0" g="0" b="0"/>
        </a:lnRef>
        <a:fillRef idx="1">
          <a:scrgbClr r="0" g="0" b="0"/>
        </a:fillRef>
        <a:effectRef idx="0">
          <a:scrgbClr r="0" g="0" b="0"/>
        </a:effectRef>
        <a:fontRef idx="minor"/>
      </dsp:style>
    </dsp:sp>
    <dsp:sp modelId="{A3326392-F6E4-49F1-AD05-EC30265E03D9}">
      <dsp:nvSpPr>
        <dsp:cNvPr id="0" name=""/>
        <dsp:cNvSpPr/>
      </dsp:nvSpPr>
      <dsp:spPr>
        <a:xfrm>
          <a:off x="2535102" y="477346"/>
          <a:ext cx="805900" cy="805900"/>
        </a:xfrm>
        <a:prstGeom prst="ellipse">
          <a:avLst/>
        </a:prstGeom>
        <a:solidFill>
          <a:schemeClr val="accent5">
            <a:hueOff val="-3038037"/>
            <a:satOff val="-207"/>
            <a:lumOff val="490"/>
            <a:alphaOff val="0"/>
          </a:schemeClr>
        </a:solidFill>
        <a:ln w="25400" cap="flat" cmpd="sng" algn="ctr">
          <a:solidFill>
            <a:schemeClr val="accent5">
              <a:hueOff val="-3038037"/>
              <a:satOff val="-207"/>
              <a:lumOff val="4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73" tIns="31273" rIns="31273" bIns="31273"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653123" y="595367"/>
        <a:ext cx="569858" cy="569858"/>
      </dsp:txXfrm>
    </dsp:sp>
    <dsp:sp modelId="{E9F03CE2-3DA2-4C86-A9E1-409668427AF9}">
      <dsp:nvSpPr>
        <dsp:cNvPr id="0" name=""/>
        <dsp:cNvSpPr/>
      </dsp:nvSpPr>
      <dsp:spPr>
        <a:xfrm>
          <a:off x="2028160" y="1448847"/>
          <a:ext cx="1819785" cy="2211300"/>
        </a:xfrm>
        <a:prstGeom prst="upArrowCallout">
          <a:avLst>
            <a:gd name="adj1" fmla="val 50000"/>
            <a:gd name="adj2" fmla="val 20000"/>
            <a:gd name="adj3" fmla="val 20000"/>
            <a:gd name="adj4" fmla="val 100000"/>
          </a:avLst>
        </a:prstGeom>
        <a:solidFill>
          <a:schemeClr val="accent5">
            <a:tint val="40000"/>
            <a:alpha val="90000"/>
            <a:hueOff val="-4265952"/>
            <a:satOff val="952"/>
            <a:lumOff val="143"/>
            <a:alphaOff val="0"/>
          </a:schemeClr>
        </a:solidFill>
        <a:ln w="25400" cap="flat" cmpd="sng" algn="ctr">
          <a:solidFill>
            <a:schemeClr val="accent5">
              <a:tint val="40000"/>
              <a:alpha val="90000"/>
              <a:hueOff val="-4265952"/>
              <a:satOff val="952"/>
              <a:lumOff val="1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547" tIns="165100" rIns="143547" bIns="165100" numCol="1" spcCol="1270" anchor="t" anchorCtr="0">
          <a:noAutofit/>
        </a:bodyPr>
        <a:lstStyle/>
        <a:p>
          <a:pPr marL="0" lvl="0" indent="0" algn="l" defTabSz="622300">
            <a:lnSpc>
              <a:spcPct val="90000"/>
            </a:lnSpc>
            <a:spcBef>
              <a:spcPct val="0"/>
            </a:spcBef>
            <a:spcAft>
              <a:spcPct val="35000"/>
            </a:spcAft>
            <a:buNone/>
          </a:pPr>
          <a:r>
            <a:rPr lang="es-ES" sz="1400" b="1" kern="1200" dirty="0" err="1"/>
            <a:t>Why</a:t>
          </a:r>
          <a:r>
            <a:rPr lang="es-ES" sz="1400" b="1" kern="1200" dirty="0"/>
            <a:t> </a:t>
          </a:r>
          <a:r>
            <a:rPr lang="es-ES" sz="1400" b="1" kern="1200" dirty="0" err="1"/>
            <a:t>Not</a:t>
          </a:r>
          <a:r>
            <a:rPr lang="es-ES" sz="1400" b="1" kern="1200" dirty="0"/>
            <a:t> </a:t>
          </a:r>
          <a:r>
            <a:rPr lang="es-ES" sz="1400" b="1" kern="1200" dirty="0" err="1"/>
            <a:t>Yet</a:t>
          </a:r>
          <a:r>
            <a:rPr lang="es-ES" sz="1400" b="1" kern="1200" dirty="0"/>
            <a:t>?</a:t>
          </a:r>
        </a:p>
        <a:p>
          <a:pPr marL="0" lvl="0" indent="0" algn="l" defTabSz="622300">
            <a:lnSpc>
              <a:spcPct val="90000"/>
            </a:lnSpc>
            <a:spcBef>
              <a:spcPct val="0"/>
            </a:spcBef>
            <a:spcAft>
              <a:spcPct val="35000"/>
            </a:spcAft>
            <a:buNone/>
          </a:pPr>
          <a:r>
            <a:rPr lang="es-ES" sz="1100" b="0" kern="1200" dirty="0" err="1"/>
            <a:t>Analyse</a:t>
          </a:r>
          <a:r>
            <a:rPr lang="es-ES" sz="1100" b="1" kern="1200" dirty="0"/>
            <a:t> </a:t>
          </a:r>
          <a:r>
            <a:rPr lang="es-ES" sz="1100" b="0" i="1" kern="1200" dirty="0" err="1"/>
            <a:t>Challenges</a:t>
          </a:r>
          <a:r>
            <a:rPr lang="es-ES" sz="1100" b="1" i="1" kern="1200" dirty="0"/>
            <a:t> </a:t>
          </a:r>
          <a:r>
            <a:rPr lang="es-ES" sz="1100" b="0" i="0" kern="1200" dirty="0"/>
            <a:t>and </a:t>
          </a:r>
          <a:r>
            <a:rPr lang="es-ES" sz="1100" b="0" i="0" kern="1200" dirty="0" err="1"/>
            <a:t>current</a:t>
          </a:r>
          <a:r>
            <a:rPr lang="es-ES" sz="1100" b="0" i="0" kern="1200" dirty="0"/>
            <a:t> </a:t>
          </a:r>
          <a:r>
            <a:rPr lang="es-ES" sz="1100" b="0" i="0" kern="1200" dirty="0" err="1"/>
            <a:t>solutions</a:t>
          </a:r>
          <a:r>
            <a:rPr lang="es-ES" sz="1100" b="0" i="0" kern="1200" dirty="0"/>
            <a:t> (</a:t>
          </a:r>
          <a:r>
            <a:rPr lang="es-ES" sz="1100" b="0" i="1" kern="1200" dirty="0" err="1"/>
            <a:t>SotA</a:t>
          </a:r>
          <a:r>
            <a:rPr lang="es-ES" sz="1100" b="0" i="0" kern="1200" dirty="0"/>
            <a:t>)</a:t>
          </a:r>
        </a:p>
        <a:p>
          <a:pPr marL="0" lvl="0" indent="0" algn="l" defTabSz="622300">
            <a:lnSpc>
              <a:spcPct val="90000"/>
            </a:lnSpc>
            <a:spcBef>
              <a:spcPct val="0"/>
            </a:spcBef>
            <a:spcAft>
              <a:spcPct val="35000"/>
            </a:spcAft>
            <a:buNone/>
          </a:pPr>
          <a:endParaRPr lang="es-ES" sz="1100" b="1" kern="1200" dirty="0"/>
        </a:p>
        <a:p>
          <a:pPr marL="0" lvl="0" indent="0" algn="l" defTabSz="622300">
            <a:lnSpc>
              <a:spcPct val="90000"/>
            </a:lnSpc>
            <a:spcBef>
              <a:spcPct val="0"/>
            </a:spcBef>
            <a:spcAft>
              <a:spcPct val="35000"/>
            </a:spcAft>
            <a:buNone/>
          </a:pPr>
          <a:endParaRPr lang="es-ES" sz="1100" b="1" kern="1200" dirty="0"/>
        </a:p>
        <a:p>
          <a:pPr marL="0" lvl="0" indent="0" algn="l" defTabSz="622300">
            <a:lnSpc>
              <a:spcPct val="90000"/>
            </a:lnSpc>
            <a:spcBef>
              <a:spcPct val="0"/>
            </a:spcBef>
            <a:spcAft>
              <a:spcPct val="35000"/>
            </a:spcAft>
            <a:buNone/>
          </a:pPr>
          <a:endParaRPr lang="es-ES" sz="1100" b="1" kern="1200" dirty="0"/>
        </a:p>
        <a:p>
          <a:pPr marL="0" lvl="0" indent="0" algn="l" defTabSz="622300">
            <a:lnSpc>
              <a:spcPct val="90000"/>
            </a:lnSpc>
            <a:spcBef>
              <a:spcPct val="0"/>
            </a:spcBef>
            <a:spcAft>
              <a:spcPct val="35000"/>
            </a:spcAft>
            <a:buNone/>
          </a:pPr>
          <a:r>
            <a:rPr lang="es-ES" sz="1100" b="1" kern="1200" dirty="0" err="1"/>
            <a:t>Section</a:t>
          </a:r>
          <a:r>
            <a:rPr lang="es-ES" sz="1100" b="1" kern="1200" dirty="0"/>
            <a:t> 1 </a:t>
          </a:r>
          <a:endParaRPr lang="en-US" sz="1100" b="1" kern="1200" dirty="0"/>
        </a:p>
      </dsp:txBody>
      <dsp:txXfrm>
        <a:off x="2028160" y="1812804"/>
        <a:ext cx="1819785" cy="1847343"/>
      </dsp:txXfrm>
    </dsp:sp>
    <dsp:sp modelId="{2321292D-1DEA-4E02-89C7-05FE3ADE6F8D}">
      <dsp:nvSpPr>
        <dsp:cNvPr id="0" name=""/>
        <dsp:cNvSpPr/>
      </dsp:nvSpPr>
      <dsp:spPr>
        <a:xfrm>
          <a:off x="4050144" y="880261"/>
          <a:ext cx="1819785" cy="72"/>
        </a:xfrm>
        <a:prstGeom prst="rect">
          <a:avLst/>
        </a:prstGeom>
        <a:solidFill>
          <a:schemeClr val="accent5">
            <a:tint val="40000"/>
            <a:alpha val="90000"/>
            <a:hueOff val="-5119142"/>
            <a:satOff val="1143"/>
            <a:lumOff val="172"/>
            <a:alphaOff val="0"/>
          </a:schemeClr>
        </a:solidFill>
        <a:ln w="25400" cap="flat" cmpd="sng" algn="ctr">
          <a:solidFill>
            <a:schemeClr val="accent5">
              <a:tint val="40000"/>
              <a:alpha val="90000"/>
              <a:hueOff val="-5119142"/>
              <a:satOff val="1143"/>
              <a:lumOff val="172"/>
              <a:alphaOff val="0"/>
            </a:schemeClr>
          </a:solidFill>
          <a:prstDash val="solid"/>
        </a:ln>
        <a:effectLst/>
      </dsp:spPr>
      <dsp:style>
        <a:lnRef idx="2">
          <a:scrgbClr r="0" g="0" b="0"/>
        </a:lnRef>
        <a:fillRef idx="1">
          <a:scrgbClr r="0" g="0" b="0"/>
        </a:fillRef>
        <a:effectRef idx="0">
          <a:scrgbClr r="0" g="0" b="0"/>
        </a:effectRef>
        <a:fontRef idx="minor"/>
      </dsp:style>
    </dsp:sp>
    <dsp:sp modelId="{EEE6564F-E58E-42FA-A843-56E276D3D2A7}">
      <dsp:nvSpPr>
        <dsp:cNvPr id="0" name=""/>
        <dsp:cNvSpPr/>
      </dsp:nvSpPr>
      <dsp:spPr>
        <a:xfrm>
          <a:off x="5918457" y="812291"/>
          <a:ext cx="93011" cy="174870"/>
        </a:xfrm>
        <a:prstGeom prst="chevron">
          <a:avLst>
            <a:gd name="adj" fmla="val 90000"/>
          </a:avLst>
        </a:prstGeom>
        <a:solidFill>
          <a:schemeClr val="accent5">
            <a:tint val="40000"/>
            <a:alpha val="90000"/>
            <a:hueOff val="-5972333"/>
            <a:satOff val="1333"/>
            <a:lumOff val="200"/>
            <a:alphaOff val="0"/>
          </a:schemeClr>
        </a:solidFill>
        <a:ln w="25400" cap="flat" cmpd="sng" algn="ctr">
          <a:solidFill>
            <a:schemeClr val="accent5">
              <a:tint val="40000"/>
              <a:alpha val="90000"/>
              <a:hueOff val="-5972333"/>
              <a:satOff val="1333"/>
              <a:lumOff val="200"/>
              <a:alphaOff val="0"/>
            </a:schemeClr>
          </a:solidFill>
          <a:prstDash val="solid"/>
        </a:ln>
        <a:effectLst/>
      </dsp:spPr>
      <dsp:style>
        <a:lnRef idx="2">
          <a:scrgbClr r="0" g="0" b="0"/>
        </a:lnRef>
        <a:fillRef idx="1">
          <a:scrgbClr r="0" g="0" b="0"/>
        </a:fillRef>
        <a:effectRef idx="0">
          <a:scrgbClr r="0" g="0" b="0"/>
        </a:effectRef>
        <a:fontRef idx="minor"/>
      </dsp:style>
    </dsp:sp>
    <dsp:sp modelId="{9A24EC1C-D32F-4D3D-880F-AD8CA98B1113}">
      <dsp:nvSpPr>
        <dsp:cNvPr id="0" name=""/>
        <dsp:cNvSpPr/>
      </dsp:nvSpPr>
      <dsp:spPr>
        <a:xfrm>
          <a:off x="4557086" y="477346"/>
          <a:ext cx="805900" cy="805900"/>
        </a:xfrm>
        <a:prstGeom prst="ellipse">
          <a:avLst/>
        </a:prstGeom>
        <a:solidFill>
          <a:schemeClr val="accent5">
            <a:hueOff val="-6076075"/>
            <a:satOff val="-413"/>
            <a:lumOff val="981"/>
            <a:alphaOff val="0"/>
          </a:schemeClr>
        </a:solidFill>
        <a:ln w="25400" cap="flat" cmpd="sng" algn="ctr">
          <a:solidFill>
            <a:schemeClr val="accent5">
              <a:hueOff val="-6076075"/>
              <a:satOff val="-413"/>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73" tIns="31273" rIns="31273" bIns="31273" numCol="1" spcCol="1270" anchor="ctr" anchorCtr="0">
          <a:noAutofit/>
        </a:bodyPr>
        <a:lstStyle/>
        <a:p>
          <a:pPr marL="0" lvl="0" indent="0" algn="ctr" defTabSz="1689100">
            <a:lnSpc>
              <a:spcPct val="90000"/>
            </a:lnSpc>
            <a:spcBef>
              <a:spcPct val="0"/>
            </a:spcBef>
            <a:spcAft>
              <a:spcPct val="35000"/>
            </a:spcAft>
            <a:buNone/>
          </a:pPr>
          <a:r>
            <a:rPr lang="en-IE" sz="3800" kern="1200"/>
            <a:t>3</a:t>
          </a:r>
        </a:p>
      </dsp:txBody>
      <dsp:txXfrm>
        <a:off x="4675107" y="595367"/>
        <a:ext cx="569858" cy="569858"/>
      </dsp:txXfrm>
    </dsp:sp>
    <dsp:sp modelId="{86B791FA-64FE-4B97-BE7E-95A75BA3FBAB}">
      <dsp:nvSpPr>
        <dsp:cNvPr id="0" name=""/>
        <dsp:cNvSpPr/>
      </dsp:nvSpPr>
      <dsp:spPr>
        <a:xfrm>
          <a:off x="4050144" y="1448847"/>
          <a:ext cx="1819785" cy="2211300"/>
        </a:xfrm>
        <a:prstGeom prst="upArrowCallout">
          <a:avLst>
            <a:gd name="adj1" fmla="val 50000"/>
            <a:gd name="adj2" fmla="val 20000"/>
            <a:gd name="adj3" fmla="val 20000"/>
            <a:gd name="adj4" fmla="val 100000"/>
          </a:avLst>
        </a:prstGeom>
        <a:solidFill>
          <a:schemeClr val="accent5">
            <a:tint val="40000"/>
            <a:alpha val="90000"/>
            <a:hueOff val="-6825524"/>
            <a:satOff val="1524"/>
            <a:lumOff val="229"/>
            <a:alphaOff val="0"/>
          </a:schemeClr>
        </a:solidFill>
        <a:ln w="25400" cap="flat" cmpd="sng" algn="ctr">
          <a:solidFill>
            <a:schemeClr val="accent5">
              <a:tint val="40000"/>
              <a:alpha val="90000"/>
              <a:hueOff val="-6825524"/>
              <a:satOff val="1524"/>
              <a:lumOff val="2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547" tIns="165100" rIns="143547" bIns="165100" numCol="1" spcCol="1270" anchor="t" anchorCtr="0">
          <a:noAutofit/>
        </a:bodyPr>
        <a:lstStyle/>
        <a:p>
          <a:pPr marL="0" lvl="0" indent="0" algn="l" defTabSz="622300">
            <a:lnSpc>
              <a:spcPct val="90000"/>
            </a:lnSpc>
            <a:spcBef>
              <a:spcPct val="0"/>
            </a:spcBef>
            <a:spcAft>
              <a:spcPct val="35000"/>
            </a:spcAft>
            <a:buNone/>
          </a:pPr>
          <a:r>
            <a:rPr lang="es-ES" sz="1400" b="1" kern="1200" dirty="0" err="1">
              <a:solidFill>
                <a:srgbClr val="000000">
                  <a:hueOff val="0"/>
                  <a:satOff val="0"/>
                  <a:lumOff val="0"/>
                  <a:alphaOff val="0"/>
                </a:srgbClr>
              </a:solidFill>
              <a:latin typeface="Arial"/>
              <a:ea typeface="+mn-ea"/>
              <a:cs typeface="+mn-cs"/>
            </a:rPr>
            <a:t>With</a:t>
          </a:r>
          <a:r>
            <a:rPr lang="es-ES" sz="1400" b="1" kern="1200" dirty="0">
              <a:solidFill>
                <a:srgbClr val="000000">
                  <a:hueOff val="0"/>
                  <a:satOff val="0"/>
                  <a:lumOff val="0"/>
                  <a:alphaOff val="0"/>
                </a:srgbClr>
              </a:solidFill>
              <a:latin typeface="Arial"/>
              <a:ea typeface="+mn-ea"/>
              <a:cs typeface="+mn-cs"/>
            </a:rPr>
            <a:t> </a:t>
          </a:r>
          <a:r>
            <a:rPr lang="es-ES" sz="1400" b="1" kern="1200" dirty="0" err="1">
              <a:solidFill>
                <a:srgbClr val="000000">
                  <a:hueOff val="0"/>
                  <a:satOff val="0"/>
                  <a:lumOff val="0"/>
                  <a:alphaOff val="0"/>
                </a:srgbClr>
              </a:solidFill>
              <a:latin typeface="Arial"/>
              <a:ea typeface="+mn-ea"/>
              <a:cs typeface="+mn-cs"/>
            </a:rPr>
            <a:t>Whom</a:t>
          </a:r>
          <a:r>
            <a:rPr lang="es-ES" sz="1400" b="1" kern="1200" dirty="0">
              <a:solidFill>
                <a:srgbClr val="000000">
                  <a:hueOff val="0"/>
                  <a:satOff val="0"/>
                  <a:lumOff val="0"/>
                  <a:alphaOff val="0"/>
                </a:srgbClr>
              </a:solidFill>
              <a:latin typeface="Arial"/>
              <a:ea typeface="+mn-ea"/>
              <a:cs typeface="+mn-cs"/>
            </a:rPr>
            <a:t>?</a:t>
          </a:r>
        </a:p>
        <a:p>
          <a:pPr marL="0" lvl="0" indent="0" algn="l" defTabSz="622300">
            <a:lnSpc>
              <a:spcPct val="90000"/>
            </a:lnSpc>
            <a:spcBef>
              <a:spcPct val="0"/>
            </a:spcBef>
            <a:spcAft>
              <a:spcPct val="35000"/>
            </a:spcAft>
            <a:buNone/>
          </a:pPr>
          <a:r>
            <a:rPr lang="es-ES" sz="1100" kern="1200" dirty="0" err="1"/>
            <a:t>Pathway</a:t>
          </a:r>
          <a:r>
            <a:rPr lang="es-ES" sz="1100" kern="1200" dirty="0"/>
            <a:t> </a:t>
          </a:r>
          <a:r>
            <a:rPr lang="es-ES" sz="1100" kern="1200" dirty="0" err="1"/>
            <a:t>to</a:t>
          </a:r>
          <a:r>
            <a:rPr lang="es-ES" sz="1100" kern="1200" dirty="0"/>
            <a:t> </a:t>
          </a:r>
          <a:r>
            <a:rPr lang="es-ES" sz="1100" kern="1200" dirty="0" err="1"/>
            <a:t>Impact</a:t>
          </a:r>
          <a:r>
            <a:rPr lang="es-ES" sz="1100" kern="1200" dirty="0"/>
            <a:t>: </a:t>
          </a:r>
          <a:r>
            <a:rPr lang="es-ES" sz="1100" kern="1200" dirty="0" err="1"/>
            <a:t>Infrastructure</a:t>
          </a:r>
          <a:r>
            <a:rPr lang="es-ES" sz="1100" kern="1200" dirty="0"/>
            <a:t>, </a:t>
          </a:r>
          <a:r>
            <a:rPr lang="es-ES" sz="1100" kern="1200" dirty="0" err="1"/>
            <a:t>Stakeholders</a:t>
          </a:r>
          <a:r>
            <a:rPr lang="es-ES" sz="1100" kern="1200" dirty="0"/>
            <a:t> and Networks and </a:t>
          </a:r>
          <a:r>
            <a:rPr lang="es-ES" sz="1100" kern="1200" dirty="0" err="1"/>
            <a:t>how</a:t>
          </a:r>
          <a:r>
            <a:rPr lang="es-ES" sz="1100" kern="1200" dirty="0"/>
            <a:t> </a:t>
          </a:r>
          <a:r>
            <a:rPr lang="es-ES" sz="1100" kern="1200" dirty="0" err="1"/>
            <a:t>to</a:t>
          </a:r>
          <a:r>
            <a:rPr lang="es-ES" sz="1100" kern="1200" dirty="0"/>
            <a:t> </a:t>
          </a:r>
          <a:r>
            <a:rPr lang="es-ES" sz="1100" kern="1200" dirty="0" err="1"/>
            <a:t>reach</a:t>
          </a:r>
          <a:r>
            <a:rPr lang="es-ES" sz="1100" kern="1200" dirty="0"/>
            <a:t> </a:t>
          </a:r>
          <a:r>
            <a:rPr lang="es-ES" sz="1100" kern="1200" dirty="0" err="1"/>
            <a:t>out</a:t>
          </a:r>
          <a:r>
            <a:rPr lang="es-ES" sz="1100" kern="1200" dirty="0"/>
            <a:t> </a:t>
          </a:r>
          <a:r>
            <a:rPr lang="es-ES" sz="1100" kern="1200" dirty="0" err="1"/>
            <a:t>to</a:t>
          </a:r>
          <a:r>
            <a:rPr lang="es-ES" sz="1100" kern="1200" dirty="0"/>
            <a:t> </a:t>
          </a:r>
          <a:r>
            <a:rPr lang="es-ES" sz="1100" kern="1200" dirty="0" err="1"/>
            <a:t>them</a:t>
          </a:r>
          <a:endParaRPr lang="es-ES" sz="1100" kern="1200" dirty="0"/>
        </a:p>
        <a:p>
          <a:pPr marL="0" lvl="0" indent="0" algn="l" defTabSz="622300">
            <a:lnSpc>
              <a:spcPct val="90000"/>
            </a:lnSpc>
            <a:spcBef>
              <a:spcPct val="0"/>
            </a:spcBef>
            <a:spcAft>
              <a:spcPct val="35000"/>
            </a:spcAft>
            <a:buNone/>
          </a:pPr>
          <a:endParaRPr lang="es-ES" sz="1100" kern="1200" dirty="0"/>
        </a:p>
        <a:p>
          <a:pPr marL="0" lvl="0" indent="0" algn="l" defTabSz="622300">
            <a:lnSpc>
              <a:spcPct val="90000"/>
            </a:lnSpc>
            <a:spcBef>
              <a:spcPct val="0"/>
            </a:spcBef>
            <a:spcAft>
              <a:spcPct val="35000"/>
            </a:spcAft>
            <a:buNone/>
          </a:pPr>
          <a:r>
            <a:rPr lang="es-ES" sz="1100" b="1" kern="1200" dirty="0" err="1"/>
            <a:t>Section</a:t>
          </a:r>
          <a:r>
            <a:rPr lang="es-ES" sz="1100" b="1" kern="1200" dirty="0"/>
            <a:t> 2</a:t>
          </a:r>
          <a:endParaRPr lang="en-US" sz="1100" b="1" kern="1200" dirty="0"/>
        </a:p>
      </dsp:txBody>
      <dsp:txXfrm>
        <a:off x="4050144" y="1812804"/>
        <a:ext cx="1819785" cy="1847343"/>
      </dsp:txXfrm>
    </dsp:sp>
    <dsp:sp modelId="{EE54274A-6168-4F4E-89CB-BDE8440FF0DB}">
      <dsp:nvSpPr>
        <dsp:cNvPr id="0" name=""/>
        <dsp:cNvSpPr/>
      </dsp:nvSpPr>
      <dsp:spPr>
        <a:xfrm>
          <a:off x="6072127" y="880261"/>
          <a:ext cx="1819785" cy="72"/>
        </a:xfrm>
        <a:prstGeom prst="rect">
          <a:avLst/>
        </a:prstGeom>
        <a:solidFill>
          <a:schemeClr val="accent5">
            <a:tint val="40000"/>
            <a:alpha val="90000"/>
            <a:hueOff val="-7678713"/>
            <a:satOff val="1714"/>
            <a:lumOff val="258"/>
            <a:alphaOff val="0"/>
          </a:schemeClr>
        </a:solidFill>
        <a:ln w="25400" cap="flat" cmpd="sng" algn="ctr">
          <a:solidFill>
            <a:schemeClr val="accent5">
              <a:tint val="40000"/>
              <a:alpha val="90000"/>
              <a:hueOff val="-7678713"/>
              <a:satOff val="1714"/>
              <a:lumOff val="258"/>
              <a:alphaOff val="0"/>
            </a:schemeClr>
          </a:solidFill>
          <a:prstDash val="solid"/>
        </a:ln>
        <a:effectLst/>
      </dsp:spPr>
      <dsp:style>
        <a:lnRef idx="2">
          <a:scrgbClr r="0" g="0" b="0"/>
        </a:lnRef>
        <a:fillRef idx="1">
          <a:scrgbClr r="0" g="0" b="0"/>
        </a:fillRef>
        <a:effectRef idx="0">
          <a:scrgbClr r="0" g="0" b="0"/>
        </a:effectRef>
        <a:fontRef idx="minor"/>
      </dsp:style>
    </dsp:sp>
    <dsp:sp modelId="{1EE23041-CFF8-4D21-BD03-7527C46E1378}">
      <dsp:nvSpPr>
        <dsp:cNvPr id="0" name=""/>
        <dsp:cNvSpPr/>
      </dsp:nvSpPr>
      <dsp:spPr>
        <a:xfrm>
          <a:off x="7940440" y="812291"/>
          <a:ext cx="93011" cy="174870"/>
        </a:xfrm>
        <a:prstGeom prst="chevron">
          <a:avLst>
            <a:gd name="adj" fmla="val 90000"/>
          </a:avLst>
        </a:prstGeom>
        <a:solidFill>
          <a:schemeClr val="accent5">
            <a:tint val="40000"/>
            <a:alpha val="90000"/>
            <a:hueOff val="-8531905"/>
            <a:satOff val="1905"/>
            <a:lumOff val="286"/>
            <a:alphaOff val="0"/>
          </a:schemeClr>
        </a:solidFill>
        <a:ln w="25400" cap="flat" cmpd="sng" algn="ctr">
          <a:solidFill>
            <a:schemeClr val="accent5">
              <a:tint val="40000"/>
              <a:alpha val="90000"/>
              <a:hueOff val="-8531905"/>
              <a:satOff val="1905"/>
              <a:lumOff val="286"/>
              <a:alphaOff val="0"/>
            </a:schemeClr>
          </a:solidFill>
          <a:prstDash val="solid"/>
        </a:ln>
        <a:effectLst/>
      </dsp:spPr>
      <dsp:style>
        <a:lnRef idx="2">
          <a:scrgbClr r="0" g="0" b="0"/>
        </a:lnRef>
        <a:fillRef idx="1">
          <a:scrgbClr r="0" g="0" b="0"/>
        </a:fillRef>
        <a:effectRef idx="0">
          <a:scrgbClr r="0" g="0" b="0"/>
        </a:effectRef>
        <a:fontRef idx="minor"/>
      </dsp:style>
    </dsp:sp>
    <dsp:sp modelId="{D5EEE2E9-1B5C-49A9-89BE-F5EC02358A5A}">
      <dsp:nvSpPr>
        <dsp:cNvPr id="0" name=""/>
        <dsp:cNvSpPr/>
      </dsp:nvSpPr>
      <dsp:spPr>
        <a:xfrm>
          <a:off x="6579070" y="477346"/>
          <a:ext cx="805900" cy="805900"/>
        </a:xfrm>
        <a:prstGeom prst="ellipse">
          <a:avLst/>
        </a:prstGeom>
        <a:solidFill>
          <a:schemeClr val="accent5">
            <a:hueOff val="-9114112"/>
            <a:satOff val="-620"/>
            <a:lumOff val="1471"/>
            <a:alphaOff val="0"/>
          </a:schemeClr>
        </a:solidFill>
        <a:ln w="25400" cap="flat" cmpd="sng" algn="ctr">
          <a:solidFill>
            <a:schemeClr val="accent5">
              <a:hueOff val="-9114112"/>
              <a:satOff val="-620"/>
              <a:lumOff val="1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73" tIns="31273" rIns="31273" bIns="31273"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697091" y="595367"/>
        <a:ext cx="569858" cy="569858"/>
      </dsp:txXfrm>
    </dsp:sp>
    <dsp:sp modelId="{2C537286-F8D0-45F1-8CB5-D62FF6A072B0}">
      <dsp:nvSpPr>
        <dsp:cNvPr id="0" name=""/>
        <dsp:cNvSpPr/>
      </dsp:nvSpPr>
      <dsp:spPr>
        <a:xfrm>
          <a:off x="6072127" y="1448847"/>
          <a:ext cx="1819785" cy="2211300"/>
        </a:xfrm>
        <a:prstGeom prst="upArrowCallout">
          <a:avLst>
            <a:gd name="adj1" fmla="val 50000"/>
            <a:gd name="adj2" fmla="val 20000"/>
            <a:gd name="adj3" fmla="val 20000"/>
            <a:gd name="adj4" fmla="val 100000"/>
          </a:avLst>
        </a:prstGeom>
        <a:solidFill>
          <a:schemeClr val="accent5">
            <a:tint val="40000"/>
            <a:alpha val="90000"/>
            <a:hueOff val="-9385094"/>
            <a:satOff val="2095"/>
            <a:lumOff val="315"/>
            <a:alphaOff val="0"/>
          </a:schemeClr>
        </a:solidFill>
        <a:ln w="25400" cap="flat" cmpd="sng" algn="ctr">
          <a:solidFill>
            <a:schemeClr val="accent5">
              <a:tint val="40000"/>
              <a:alpha val="90000"/>
              <a:hueOff val="-9385094"/>
              <a:satOff val="2095"/>
              <a:lumOff val="3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547" tIns="165100" rIns="143547" bIns="165100" numCol="1" spcCol="1270" anchor="t" anchorCtr="0">
          <a:noAutofit/>
        </a:bodyPr>
        <a:lstStyle/>
        <a:p>
          <a:pPr marL="0" lvl="0" indent="0" algn="l" defTabSz="622300">
            <a:lnSpc>
              <a:spcPct val="90000"/>
            </a:lnSpc>
            <a:spcBef>
              <a:spcPct val="0"/>
            </a:spcBef>
            <a:spcAft>
              <a:spcPct val="35000"/>
            </a:spcAft>
            <a:buNone/>
          </a:pPr>
          <a:r>
            <a:rPr lang="es-ES" sz="1400" b="1" kern="1200" dirty="0" err="1"/>
            <a:t>How</a:t>
          </a:r>
          <a:r>
            <a:rPr lang="es-ES" sz="1400" b="1" kern="1200" dirty="0"/>
            <a:t>?</a:t>
          </a:r>
        </a:p>
        <a:p>
          <a:pPr marL="0" lvl="0" indent="0" algn="l" defTabSz="622300">
            <a:lnSpc>
              <a:spcPct val="90000"/>
            </a:lnSpc>
            <a:spcBef>
              <a:spcPct val="0"/>
            </a:spcBef>
            <a:spcAft>
              <a:spcPct val="35000"/>
            </a:spcAft>
            <a:buNone/>
          </a:pPr>
          <a:r>
            <a:rPr lang="es-ES" sz="1100" b="0" kern="1200" dirty="0" err="1"/>
            <a:t>Identify</a:t>
          </a:r>
          <a:r>
            <a:rPr lang="es-ES" sz="1100" b="0" kern="1200" dirty="0"/>
            <a:t> </a:t>
          </a:r>
          <a:r>
            <a:rPr lang="es-ES" sz="1100" b="0" kern="1200" dirty="0" err="1"/>
            <a:t>solutions</a:t>
          </a:r>
          <a:r>
            <a:rPr lang="es-ES" sz="1100" b="0" kern="1200" dirty="0"/>
            <a:t> </a:t>
          </a:r>
          <a:r>
            <a:rPr lang="es-ES" sz="1100" b="0" kern="1200" dirty="0" err="1"/>
            <a:t>to</a:t>
          </a:r>
          <a:r>
            <a:rPr lang="es-ES" sz="1100" b="0" kern="1200" dirty="0"/>
            <a:t> </a:t>
          </a:r>
          <a:r>
            <a:rPr lang="es-ES" sz="1100" b="0" kern="1200" dirty="0" err="1"/>
            <a:t>the</a:t>
          </a:r>
          <a:r>
            <a:rPr lang="es-ES" sz="1100" b="0" kern="1200" dirty="0"/>
            <a:t> </a:t>
          </a:r>
          <a:r>
            <a:rPr lang="es-ES" sz="1100" b="0" i="1" kern="1200" dirty="0" err="1"/>
            <a:t>challenges</a:t>
          </a:r>
          <a:r>
            <a:rPr lang="es-ES" sz="1100" b="0" kern="1200" dirty="0"/>
            <a:t> and </a:t>
          </a:r>
          <a:r>
            <a:rPr lang="es-ES" sz="1100" b="0" kern="1200" dirty="0" err="1"/>
            <a:t>how</a:t>
          </a:r>
          <a:r>
            <a:rPr lang="es-ES" sz="1100" b="0" kern="1200" dirty="0"/>
            <a:t> </a:t>
          </a:r>
          <a:r>
            <a:rPr lang="es-ES" sz="1100" b="0" i="1" kern="1200" dirty="0" err="1"/>
            <a:t>to</a:t>
          </a:r>
          <a:r>
            <a:rPr lang="es-ES" sz="1100" b="0" i="1" kern="1200" dirty="0"/>
            <a:t> </a:t>
          </a:r>
          <a:r>
            <a:rPr lang="es-ES" sz="1100" b="0" i="1" kern="1200" dirty="0" err="1"/>
            <a:t>measure</a:t>
          </a:r>
          <a:r>
            <a:rPr lang="es-ES" sz="1100" b="0" i="1" kern="1200" dirty="0"/>
            <a:t> </a:t>
          </a:r>
          <a:r>
            <a:rPr lang="es-ES" sz="1100" b="0" i="1" kern="1200" dirty="0" err="1"/>
            <a:t>success</a:t>
          </a:r>
          <a:endParaRPr lang="es-ES" sz="1100" b="0" i="1" kern="1200" dirty="0"/>
        </a:p>
        <a:p>
          <a:pPr marL="0" lvl="0" indent="0" algn="l" defTabSz="622300">
            <a:lnSpc>
              <a:spcPct val="90000"/>
            </a:lnSpc>
            <a:spcBef>
              <a:spcPct val="0"/>
            </a:spcBef>
            <a:spcAft>
              <a:spcPct val="35000"/>
            </a:spcAft>
            <a:buNone/>
          </a:pPr>
          <a:r>
            <a:rPr lang="es-ES" sz="1100" b="0" i="1" kern="1200" dirty="0" err="1"/>
            <a:t>Mechanisms</a:t>
          </a:r>
          <a:r>
            <a:rPr lang="es-ES" sz="1100" b="1" i="1" kern="1200" dirty="0"/>
            <a:t>: </a:t>
          </a:r>
          <a:r>
            <a:rPr lang="es-ES" sz="1100" b="0" i="1" kern="1200" dirty="0" err="1"/>
            <a:t>M</a:t>
          </a:r>
          <a:r>
            <a:rPr lang="es-ES" sz="1100" kern="1200" dirty="0" err="1"/>
            <a:t>ethodology</a:t>
          </a:r>
          <a:r>
            <a:rPr lang="es-ES" sz="1100" kern="1200" dirty="0"/>
            <a:t> </a:t>
          </a:r>
        </a:p>
        <a:p>
          <a:pPr marL="0" lvl="0" indent="0" algn="l" defTabSz="622300">
            <a:lnSpc>
              <a:spcPct val="90000"/>
            </a:lnSpc>
            <a:spcBef>
              <a:spcPct val="0"/>
            </a:spcBef>
            <a:spcAft>
              <a:spcPct val="35000"/>
            </a:spcAft>
            <a:buNone/>
          </a:pPr>
          <a:r>
            <a:rPr lang="es-ES" sz="1100" kern="1200" dirty="0"/>
            <a:t>(</a:t>
          </a:r>
          <a:r>
            <a:rPr lang="es-ES" sz="1100" b="1" kern="1200" dirty="0" err="1"/>
            <a:t>Section</a:t>
          </a:r>
          <a:r>
            <a:rPr lang="es-ES" sz="1100" b="1" kern="1200" dirty="0"/>
            <a:t> 1</a:t>
          </a:r>
          <a:r>
            <a:rPr lang="es-ES" sz="1100" b="0" kern="1200" dirty="0"/>
            <a:t>)</a:t>
          </a:r>
        </a:p>
        <a:p>
          <a:pPr marL="0" lvl="0" indent="0" algn="l" defTabSz="622300">
            <a:lnSpc>
              <a:spcPct val="90000"/>
            </a:lnSpc>
            <a:spcBef>
              <a:spcPct val="0"/>
            </a:spcBef>
            <a:spcAft>
              <a:spcPct val="35000"/>
            </a:spcAft>
            <a:buNone/>
          </a:pPr>
          <a:r>
            <a:rPr lang="es-ES" sz="1100" kern="1200" dirty="0"/>
            <a:t>and </a:t>
          </a:r>
          <a:r>
            <a:rPr lang="es-ES" sz="1100" b="0" i="1" kern="1200" dirty="0" err="1"/>
            <a:t>Activities</a:t>
          </a:r>
          <a:r>
            <a:rPr lang="es-ES" sz="1100" b="1" i="1" kern="1200" dirty="0"/>
            <a:t>: </a:t>
          </a:r>
          <a:r>
            <a:rPr lang="es-ES" sz="1100" kern="1200" dirty="0"/>
            <a:t>WP (</a:t>
          </a:r>
          <a:r>
            <a:rPr lang="es-ES" sz="1100" b="1" kern="1200" dirty="0" err="1"/>
            <a:t>Section</a:t>
          </a:r>
          <a:r>
            <a:rPr lang="es-ES" sz="1100" b="1" kern="1200" dirty="0"/>
            <a:t> 3)</a:t>
          </a:r>
          <a:endParaRPr lang="en-US" sz="1100" b="1" kern="1200" dirty="0"/>
        </a:p>
      </dsp:txBody>
      <dsp:txXfrm>
        <a:off x="6072127" y="1812804"/>
        <a:ext cx="1819785" cy="1847343"/>
      </dsp:txXfrm>
    </dsp:sp>
    <dsp:sp modelId="{19051673-6235-4575-A945-19A2651CF47A}">
      <dsp:nvSpPr>
        <dsp:cNvPr id="0" name=""/>
        <dsp:cNvSpPr/>
      </dsp:nvSpPr>
      <dsp:spPr>
        <a:xfrm>
          <a:off x="8094111" y="880260"/>
          <a:ext cx="909892" cy="72"/>
        </a:xfrm>
        <a:prstGeom prst="rect">
          <a:avLst/>
        </a:prstGeom>
        <a:solidFill>
          <a:schemeClr val="accent5">
            <a:tint val="40000"/>
            <a:alpha val="90000"/>
            <a:hueOff val="-10238285"/>
            <a:satOff val="2286"/>
            <a:lumOff val="344"/>
            <a:alphaOff val="0"/>
          </a:schemeClr>
        </a:solidFill>
        <a:ln w="25400" cap="flat" cmpd="sng" algn="ctr">
          <a:solidFill>
            <a:schemeClr val="accent5">
              <a:tint val="40000"/>
              <a:alpha val="90000"/>
              <a:hueOff val="-10238285"/>
              <a:satOff val="2286"/>
              <a:lumOff val="344"/>
              <a:alphaOff val="0"/>
            </a:schemeClr>
          </a:solidFill>
          <a:prstDash val="solid"/>
        </a:ln>
        <a:effectLst/>
      </dsp:spPr>
      <dsp:style>
        <a:lnRef idx="2">
          <a:scrgbClr r="0" g="0" b="0"/>
        </a:lnRef>
        <a:fillRef idx="1">
          <a:scrgbClr r="0" g="0" b="0"/>
        </a:fillRef>
        <a:effectRef idx="0">
          <a:scrgbClr r="0" g="0" b="0"/>
        </a:effectRef>
        <a:fontRef idx="minor"/>
      </dsp:style>
    </dsp:sp>
    <dsp:sp modelId="{88D21A43-7BB7-4B23-A8E5-8B247CBC54C8}">
      <dsp:nvSpPr>
        <dsp:cNvPr id="0" name=""/>
        <dsp:cNvSpPr/>
      </dsp:nvSpPr>
      <dsp:spPr>
        <a:xfrm>
          <a:off x="8601053" y="477346"/>
          <a:ext cx="805900" cy="805900"/>
        </a:xfrm>
        <a:prstGeom prst="ellipse">
          <a:avLst/>
        </a:prstGeom>
        <a:solidFill>
          <a:schemeClr val="accent5">
            <a:hueOff val="-12152150"/>
            <a:satOff val="-826"/>
            <a:lumOff val="1961"/>
            <a:alphaOff val="0"/>
          </a:schemeClr>
        </a:solidFill>
        <a:ln w="25400" cap="flat" cmpd="sng" algn="ctr">
          <a:solidFill>
            <a:schemeClr val="accent5">
              <a:hueOff val="-12152150"/>
              <a:satOff val="-826"/>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73" tIns="31273" rIns="31273" bIns="31273"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719074" y="595367"/>
        <a:ext cx="569858" cy="569858"/>
      </dsp:txXfrm>
    </dsp:sp>
    <dsp:sp modelId="{53E89137-9D31-40F5-BD35-EDC1697454FE}">
      <dsp:nvSpPr>
        <dsp:cNvPr id="0" name=""/>
        <dsp:cNvSpPr/>
      </dsp:nvSpPr>
      <dsp:spPr>
        <a:xfrm>
          <a:off x="8094111" y="1448847"/>
          <a:ext cx="1819785" cy="2211300"/>
        </a:xfrm>
        <a:prstGeom prst="upArrowCallout">
          <a:avLst>
            <a:gd name="adj1" fmla="val 50000"/>
            <a:gd name="adj2" fmla="val 20000"/>
            <a:gd name="adj3" fmla="val 20000"/>
            <a:gd name="adj4" fmla="val 100000"/>
          </a:avLst>
        </a:prstGeom>
        <a:solidFill>
          <a:schemeClr val="accent5">
            <a:tint val="40000"/>
            <a:alpha val="90000"/>
            <a:hueOff val="-11944666"/>
            <a:satOff val="2667"/>
            <a:lumOff val="401"/>
            <a:alphaOff val="0"/>
          </a:schemeClr>
        </a:solidFill>
        <a:ln w="25400" cap="flat" cmpd="sng" algn="ctr">
          <a:solidFill>
            <a:schemeClr val="accent5">
              <a:tint val="40000"/>
              <a:alpha val="90000"/>
              <a:hueOff val="-11944666"/>
              <a:satOff val="2667"/>
              <a:lumOff val="40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3547" tIns="165100" rIns="143547" bIns="165100" numCol="1" spcCol="1270" anchor="t" anchorCtr="0">
          <a:noAutofit/>
        </a:bodyPr>
        <a:lstStyle/>
        <a:p>
          <a:pPr marL="0" lvl="0" indent="0" algn="l" defTabSz="622300">
            <a:lnSpc>
              <a:spcPct val="90000"/>
            </a:lnSpc>
            <a:spcBef>
              <a:spcPct val="0"/>
            </a:spcBef>
            <a:spcAft>
              <a:spcPct val="35000"/>
            </a:spcAft>
            <a:buNone/>
          </a:pPr>
          <a:r>
            <a:rPr lang="es-ES" sz="1400" b="1" kern="1200" dirty="0" err="1"/>
            <a:t>What</a:t>
          </a:r>
          <a:r>
            <a:rPr lang="es-ES" sz="1400" b="1" kern="1200" dirty="0"/>
            <a:t>?</a:t>
          </a:r>
        </a:p>
        <a:p>
          <a:pPr marL="0" lvl="0" indent="0" algn="l" defTabSz="622300">
            <a:lnSpc>
              <a:spcPct val="90000"/>
            </a:lnSpc>
            <a:spcBef>
              <a:spcPct val="0"/>
            </a:spcBef>
            <a:spcAft>
              <a:spcPct val="35000"/>
            </a:spcAft>
            <a:buNone/>
          </a:pPr>
          <a:r>
            <a:rPr lang="es-ES" sz="1100" kern="1200" dirty="0"/>
            <a:t>Draft </a:t>
          </a:r>
          <a:r>
            <a:rPr lang="es-ES" sz="1100" b="1" i="1" kern="1200" dirty="0" err="1"/>
            <a:t>Objectives</a:t>
          </a:r>
          <a:r>
            <a:rPr lang="es-ES" sz="1100" kern="1200" dirty="0"/>
            <a:t> </a:t>
          </a:r>
          <a:r>
            <a:rPr lang="es-ES" sz="1100" kern="1200" dirty="0" err="1"/>
            <a:t>accordingly</a:t>
          </a:r>
          <a:r>
            <a:rPr lang="es-ES" sz="1100" kern="1200" dirty="0"/>
            <a:t> </a:t>
          </a:r>
        </a:p>
        <a:p>
          <a:pPr marL="0" lvl="0" indent="0" algn="l" defTabSz="622300">
            <a:lnSpc>
              <a:spcPct val="90000"/>
            </a:lnSpc>
            <a:spcBef>
              <a:spcPct val="0"/>
            </a:spcBef>
            <a:spcAft>
              <a:spcPct val="35000"/>
            </a:spcAft>
            <a:buNone/>
          </a:pPr>
          <a:endParaRPr lang="es-ES" sz="1100" kern="1200" dirty="0"/>
        </a:p>
        <a:p>
          <a:pPr marL="0" lvl="0" indent="0" algn="l" defTabSz="622300">
            <a:lnSpc>
              <a:spcPct val="90000"/>
            </a:lnSpc>
            <a:spcBef>
              <a:spcPct val="0"/>
            </a:spcBef>
            <a:spcAft>
              <a:spcPct val="35000"/>
            </a:spcAft>
            <a:buNone/>
          </a:pPr>
          <a:endParaRPr lang="es-ES" sz="1100" kern="1200" dirty="0"/>
        </a:p>
        <a:p>
          <a:pPr marL="0" lvl="0" indent="0" algn="l" defTabSz="622300">
            <a:lnSpc>
              <a:spcPct val="90000"/>
            </a:lnSpc>
            <a:spcBef>
              <a:spcPct val="0"/>
            </a:spcBef>
            <a:spcAft>
              <a:spcPct val="35000"/>
            </a:spcAft>
            <a:buNone/>
          </a:pPr>
          <a:endParaRPr lang="es-ES" sz="1100" kern="1200" dirty="0"/>
        </a:p>
        <a:p>
          <a:pPr marL="0" lvl="0" indent="0" algn="l" defTabSz="622300">
            <a:lnSpc>
              <a:spcPct val="90000"/>
            </a:lnSpc>
            <a:spcBef>
              <a:spcPct val="0"/>
            </a:spcBef>
            <a:spcAft>
              <a:spcPct val="35000"/>
            </a:spcAft>
            <a:buNone/>
          </a:pPr>
          <a:r>
            <a:rPr lang="es-ES" sz="1100" b="1" kern="1200" dirty="0" err="1"/>
            <a:t>Section</a:t>
          </a:r>
          <a:r>
            <a:rPr lang="es-ES" sz="1100" b="1" kern="1200" dirty="0"/>
            <a:t> 1</a:t>
          </a:r>
          <a:endParaRPr lang="en-US" sz="1100" b="1" kern="1200" dirty="0"/>
        </a:p>
        <a:p>
          <a:pPr marL="0" lvl="0" indent="0" algn="l" defTabSz="622300">
            <a:lnSpc>
              <a:spcPct val="90000"/>
            </a:lnSpc>
            <a:spcBef>
              <a:spcPct val="0"/>
            </a:spcBef>
            <a:spcAft>
              <a:spcPct val="35000"/>
            </a:spcAft>
            <a:buNone/>
          </a:pPr>
          <a:endParaRPr lang="en-US" sz="1100" kern="1200" dirty="0"/>
        </a:p>
      </dsp:txBody>
      <dsp:txXfrm>
        <a:off x="8094111" y="1812804"/>
        <a:ext cx="1819785" cy="18473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b49b46da84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b49b46da8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a:extLst>
            <a:ext uri="{FF2B5EF4-FFF2-40B4-BE49-F238E27FC236}">
              <a16:creationId xmlns:a16="http://schemas.microsoft.com/office/drawing/2014/main" id="{C8233AB1-6A69-A648-29A6-3AC03B09C52B}"/>
            </a:ext>
          </a:extLst>
        </p:cNvPr>
        <p:cNvGrpSpPr/>
        <p:nvPr/>
      </p:nvGrpSpPr>
      <p:grpSpPr>
        <a:xfrm>
          <a:off x="0" y="0"/>
          <a:ext cx="0" cy="0"/>
          <a:chOff x="0" y="0"/>
          <a:chExt cx="0" cy="0"/>
        </a:xfrm>
      </p:grpSpPr>
      <p:sp>
        <p:nvSpPr>
          <p:cNvPr id="421" name="Google Shape;421;p30:notes">
            <a:extLst>
              <a:ext uri="{FF2B5EF4-FFF2-40B4-BE49-F238E27FC236}">
                <a16:creationId xmlns:a16="http://schemas.microsoft.com/office/drawing/2014/main" id="{8B683847-38CA-7F6E-845F-BB2459093A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0:notes">
            <a:extLst>
              <a:ext uri="{FF2B5EF4-FFF2-40B4-BE49-F238E27FC236}">
                <a16:creationId xmlns:a16="http://schemas.microsoft.com/office/drawing/2014/main" id="{2782CA1A-E8CE-FED0-89D1-BA6910D8C3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6960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9" name="Google Shape;45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9" name="Google Shape;50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8" name="Google Shape;518;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b49b46da84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3b49b46da8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0" name="Google Shape;590;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b49b46da84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b49b46da84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b49b46da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b49b46da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b49b46da8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b49b46da8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03200" y="2689906"/>
            <a:ext cx="9144000"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800"/>
              <a:buFont typeface="Montserrat"/>
              <a:buNone/>
              <a:defRPr sz="4800" b="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3"/>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rmAutofit/>
          </a:bodyPr>
          <a:lstStyle>
            <a:lvl1pPr marL="609585" lvl="0" indent="-304792" algn="l">
              <a:lnSpc>
                <a:spcPct val="100000"/>
              </a:lnSpc>
              <a:spcBef>
                <a:spcPts val="0"/>
              </a:spcBef>
              <a:spcAft>
                <a:spcPts val="0"/>
              </a:spcAft>
              <a:buSzPts val="1800"/>
              <a:buNone/>
              <a:defRPr/>
            </a:lvl1pPr>
          </a:lstStyle>
          <a:p>
            <a:endParaRPr/>
          </a:p>
        </p:txBody>
      </p:sp>
      <p:sp>
        <p:nvSpPr>
          <p:cNvPr id="43" name="Google Shape;4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2146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4"/>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6" name="Google Shape;46;p14"/>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endParaRPr/>
          </a:p>
        </p:txBody>
      </p:sp>
      <p:sp>
        <p:nvSpPr>
          <p:cNvPr id="47" name="Google Shape;4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05280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24417D"/>
              </a:buClr>
              <a:buSzPts val="6000"/>
              <a:buFont typeface="Montserrat"/>
              <a:buNone/>
              <a:defRPr sz="6000" b="0" i="0" u="none" strike="noStrike" cap="none">
                <a:solidFill>
                  <a:srgbClr val="24417D"/>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24417D"/>
              </a:buClr>
              <a:buSzPts val="2400"/>
              <a:buFont typeface="Arial"/>
              <a:buNone/>
              <a:defRPr sz="2400" b="0" i="0" u="none" strike="noStrike" cap="none">
                <a:solidFill>
                  <a:srgbClr val="24417D"/>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57257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9"/>
          <p:cNvSpPr txBox="1">
            <a:spLocks noGrp="1"/>
          </p:cNvSpPr>
          <p:nvPr>
            <p:ph type="title"/>
          </p:nvPr>
        </p:nvSpPr>
        <p:spPr>
          <a:xfrm>
            <a:off x="762000" y="1073150"/>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417D"/>
              </a:buClr>
              <a:buSzPts val="4400"/>
              <a:buFont typeface="Montserrat"/>
              <a:buNone/>
              <a:defRPr sz="4400" b="0" i="0" u="none" strike="noStrike" cap="none">
                <a:solidFill>
                  <a:srgbClr val="24417D"/>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657618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
        <p:cNvGrpSpPr/>
        <p:nvPr/>
      </p:nvGrpSpPr>
      <p:grpSpPr>
        <a:xfrm>
          <a:off x="0" y="0"/>
          <a:ext cx="0" cy="0"/>
          <a:chOff x="0" y="0"/>
          <a:chExt cx="0" cy="0"/>
        </a:xfrm>
      </p:grpSpPr>
      <p:sp>
        <p:nvSpPr>
          <p:cNvPr id="9" name="Google Shape;9;p7"/>
          <p:cNvSpPr txBox="1">
            <a:spLocks noGrp="1"/>
          </p:cNvSpPr>
          <p:nvPr>
            <p:ph type="ctrTitle"/>
          </p:nvPr>
        </p:nvSpPr>
        <p:spPr>
          <a:xfrm>
            <a:off x="203200" y="2689906"/>
            <a:ext cx="9144000" cy="23876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4800"/>
              <a:buFont typeface="Montserrat"/>
              <a:buNone/>
              <a:defRPr sz="4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97519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762000" y="1073150"/>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417D"/>
              </a:buClr>
              <a:buSzPts val="4400"/>
              <a:buFont typeface="Montserrat"/>
              <a:buNone/>
              <a:defRPr sz="4400" b="0" i="0" u="none" strike="noStrike" cap="none">
                <a:solidFill>
                  <a:srgbClr val="24417D"/>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24417D"/>
              </a:buClr>
              <a:buSzPts val="6000"/>
              <a:buFont typeface="Montserrat"/>
              <a:buNone/>
              <a:defRPr sz="6000" b="0" i="0" u="none" strike="noStrike" cap="none">
                <a:solidFill>
                  <a:srgbClr val="24417D"/>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 name="Google Shape;24;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24417D"/>
              </a:buClr>
              <a:buSzPts val="2400"/>
              <a:buFont typeface="Arial"/>
              <a:buNone/>
              <a:defRPr sz="2400" b="0" i="0" u="none" strike="noStrike" cap="none">
                <a:solidFill>
                  <a:srgbClr val="24417D"/>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5"/>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0329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8"/>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3" name="Google Shape;23;p8"/>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24" name="Google Shape;24;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49116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0689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0" name="Google Shape;30;p10"/>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endParaRPr/>
          </a:p>
        </p:txBody>
      </p:sp>
      <p:sp>
        <p:nvSpPr>
          <p:cNvPr id="31" name="Google Shape;31;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9060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4" name="Google Shape;34;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09116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1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2"/>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8" name="Google Shape;38;p12"/>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12"/>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40" name="Google Shape;40;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9880115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5.png"/><Relationship Id="rId5" Type="http://schemas.openxmlformats.org/officeDocument/2006/relationships/slideLayout" Target="../slideLayouts/slideLayout8.xml"/><Relationship Id="rId10" Type="http://schemas.openxmlformats.org/officeDocument/2006/relationships/image" Target="../media/image4.jpg"/><Relationship Id="rId4" Type="http://schemas.openxmlformats.org/officeDocument/2006/relationships/slideLayout" Target="../slideLayouts/slideLayout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375781" y="0"/>
            <a:ext cx="12567781" cy="6858000"/>
          </a:xfrm>
          <a:custGeom>
            <a:avLst/>
            <a:gdLst/>
            <a:ahLst/>
            <a:cxnLst/>
            <a:rect l="l" t="t" r="r" b="b"/>
            <a:pathLst>
              <a:path w="24384000" h="12962890" extrusionOk="0">
                <a:moveTo>
                  <a:pt x="0" y="0"/>
                </a:moveTo>
                <a:lnTo>
                  <a:pt x="24384000" y="0"/>
                </a:lnTo>
                <a:lnTo>
                  <a:pt x="24384000" y="12962890"/>
                </a:lnTo>
                <a:lnTo>
                  <a:pt x="0" y="12962890"/>
                </a:lnTo>
                <a:lnTo>
                  <a:pt x="0" y="0"/>
                </a:lnTo>
                <a:close/>
              </a:path>
            </a:pathLst>
          </a:custGeom>
          <a:blipFill rotWithShape="1">
            <a:blip r:embed="rId3">
              <a:alphaModFix/>
            </a:blip>
            <a:stretch>
              <a:fillRect l="-1034" r="-103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 name="Picture 1" descr="A logo with colorful lines on it&#10;&#10;AI-generated content may be incorrect.">
            <a:extLst>
              <a:ext uri="{FF2B5EF4-FFF2-40B4-BE49-F238E27FC236}">
                <a16:creationId xmlns:a16="http://schemas.microsoft.com/office/drawing/2014/main" id="{3E05C4FA-D64E-F2C6-170B-9C0B75121F5A}"/>
              </a:ext>
            </a:extLst>
          </p:cNvPr>
          <p:cNvPicPr>
            <a:picLocks noChangeAspect="1"/>
          </p:cNvPicPr>
          <p:nvPr userDrawn="1"/>
        </p:nvPicPr>
        <p:blipFill>
          <a:blip r:embed="rId4"/>
          <a:stretch>
            <a:fillRect/>
          </a:stretch>
        </p:blipFill>
        <p:spPr>
          <a:xfrm>
            <a:off x="8926988" y="-110897"/>
            <a:ext cx="3113066" cy="3113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2" name="Rectangle 1">
            <a:extLst>
              <a:ext uri="{FF2B5EF4-FFF2-40B4-BE49-F238E27FC236}">
                <a16:creationId xmlns:a16="http://schemas.microsoft.com/office/drawing/2014/main" id="{F1A1C8B1-B155-3A0A-E54B-E03995CBE5EE}"/>
              </a:ext>
            </a:extLst>
          </p:cNvPr>
          <p:cNvSpPr/>
          <p:nvPr userDrawn="1"/>
        </p:nvSpPr>
        <p:spPr>
          <a:xfrm>
            <a:off x="-22300" y="771058"/>
            <a:ext cx="12224888" cy="125054"/>
          </a:xfrm>
          <a:prstGeom prst="rect">
            <a:avLst/>
          </a:prstGeom>
          <a:solidFill>
            <a:srgbClr val="8DCB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2" name="Google Shape;12;p8"/>
          <p:cNvGrpSpPr/>
          <p:nvPr/>
        </p:nvGrpSpPr>
        <p:grpSpPr>
          <a:xfrm>
            <a:off x="-21136" y="-13534"/>
            <a:ext cx="12213178" cy="822959"/>
            <a:chOff x="0" y="0"/>
            <a:chExt cx="24426418" cy="1097280"/>
          </a:xfrm>
        </p:grpSpPr>
        <p:sp>
          <p:nvSpPr>
            <p:cNvPr id="13" name="Google Shape;13;p8"/>
            <p:cNvSpPr/>
            <p:nvPr/>
          </p:nvSpPr>
          <p:spPr>
            <a:xfrm>
              <a:off x="21209" y="21209"/>
              <a:ext cx="24384001" cy="1054862"/>
            </a:xfrm>
            <a:custGeom>
              <a:avLst/>
              <a:gdLst/>
              <a:ahLst/>
              <a:cxnLst/>
              <a:rect l="l" t="t" r="r" b="b"/>
              <a:pathLst>
                <a:path w="24384001" h="1054862" extrusionOk="0">
                  <a:moveTo>
                    <a:pt x="0" y="0"/>
                  </a:moveTo>
                  <a:lnTo>
                    <a:pt x="24384001" y="0"/>
                  </a:lnTo>
                  <a:lnTo>
                    <a:pt x="24384001" y="1054862"/>
                  </a:lnTo>
                  <a:lnTo>
                    <a:pt x="0" y="1054862"/>
                  </a:lnTo>
                  <a:close/>
                </a:path>
              </a:pathLst>
            </a:custGeom>
            <a:solidFill>
              <a:srgbClr val="021E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14;p8"/>
            <p:cNvSpPr/>
            <p:nvPr/>
          </p:nvSpPr>
          <p:spPr>
            <a:xfrm>
              <a:off x="0" y="0"/>
              <a:ext cx="24426418" cy="1097280"/>
            </a:xfrm>
            <a:custGeom>
              <a:avLst/>
              <a:gdLst/>
              <a:ahLst/>
              <a:cxnLst/>
              <a:rect l="l" t="t" r="r" b="b"/>
              <a:pathLst>
                <a:path w="24426418" h="1097280" extrusionOk="0">
                  <a:moveTo>
                    <a:pt x="21209" y="0"/>
                  </a:moveTo>
                  <a:lnTo>
                    <a:pt x="24405210" y="0"/>
                  </a:lnTo>
                  <a:cubicBezTo>
                    <a:pt x="24416893" y="0"/>
                    <a:pt x="24426418" y="9525"/>
                    <a:pt x="24426418" y="21209"/>
                  </a:cubicBezTo>
                  <a:lnTo>
                    <a:pt x="24426418" y="1076071"/>
                  </a:lnTo>
                  <a:cubicBezTo>
                    <a:pt x="24426418" y="1087755"/>
                    <a:pt x="24416893" y="1097280"/>
                    <a:pt x="24405210" y="1097280"/>
                  </a:cubicBezTo>
                  <a:lnTo>
                    <a:pt x="21209" y="1097280"/>
                  </a:lnTo>
                  <a:cubicBezTo>
                    <a:pt x="9525" y="1097280"/>
                    <a:pt x="0" y="1087755"/>
                    <a:pt x="0" y="1076071"/>
                  </a:cubicBezTo>
                  <a:lnTo>
                    <a:pt x="0" y="21209"/>
                  </a:lnTo>
                  <a:cubicBezTo>
                    <a:pt x="0" y="9525"/>
                    <a:pt x="9525" y="0"/>
                    <a:pt x="21209" y="0"/>
                  </a:cubicBezTo>
                  <a:moveTo>
                    <a:pt x="21209" y="42291"/>
                  </a:moveTo>
                  <a:lnTo>
                    <a:pt x="21209" y="21209"/>
                  </a:lnTo>
                  <a:lnTo>
                    <a:pt x="42291" y="21209"/>
                  </a:lnTo>
                  <a:lnTo>
                    <a:pt x="42291" y="1076071"/>
                  </a:lnTo>
                  <a:lnTo>
                    <a:pt x="21209" y="1076071"/>
                  </a:lnTo>
                  <a:lnTo>
                    <a:pt x="21209" y="1054862"/>
                  </a:lnTo>
                  <a:lnTo>
                    <a:pt x="24405210" y="1054862"/>
                  </a:lnTo>
                  <a:lnTo>
                    <a:pt x="24405210" y="1076071"/>
                  </a:lnTo>
                  <a:lnTo>
                    <a:pt x="24384000" y="1076071"/>
                  </a:lnTo>
                  <a:lnTo>
                    <a:pt x="24384000" y="21209"/>
                  </a:lnTo>
                  <a:lnTo>
                    <a:pt x="24405210" y="21209"/>
                  </a:lnTo>
                  <a:lnTo>
                    <a:pt x="24405210" y="42291"/>
                  </a:lnTo>
                  <a:lnTo>
                    <a:pt x="21209" y="42291"/>
                  </a:lnTo>
                  <a:close/>
                </a:path>
              </a:pathLst>
            </a:custGeom>
            <a:solidFill>
              <a:srgbClr val="2136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5" name="Google Shape;15;p8"/>
          <p:cNvSpPr/>
          <p:nvPr/>
        </p:nvSpPr>
        <p:spPr>
          <a:xfrm>
            <a:off x="10815504" y="25592"/>
            <a:ext cx="791187" cy="791187"/>
          </a:xfrm>
          <a:custGeom>
            <a:avLst/>
            <a:gdLst/>
            <a:ahLst/>
            <a:cxnLst/>
            <a:rect l="l" t="t" r="r" b="b"/>
            <a:pathLst>
              <a:path w="791187" h="791187" extrusionOk="0">
                <a:moveTo>
                  <a:pt x="0" y="0"/>
                </a:moveTo>
                <a:lnTo>
                  <a:pt x="791187" y="0"/>
                </a:lnTo>
                <a:lnTo>
                  <a:pt x="791187" y="791188"/>
                </a:lnTo>
                <a:lnTo>
                  <a:pt x="0" y="7911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7" name="Google Shape;17;p8"/>
          <p:cNvGrpSpPr/>
          <p:nvPr/>
        </p:nvGrpSpPr>
        <p:grpSpPr>
          <a:xfrm>
            <a:off x="-32933" y="6569482"/>
            <a:ext cx="12246153" cy="374640"/>
            <a:chOff x="0" y="0"/>
            <a:chExt cx="24426418" cy="384175"/>
          </a:xfrm>
        </p:grpSpPr>
        <p:sp>
          <p:nvSpPr>
            <p:cNvPr id="18" name="Google Shape;18;p8"/>
            <p:cNvSpPr/>
            <p:nvPr/>
          </p:nvSpPr>
          <p:spPr>
            <a:xfrm>
              <a:off x="21209" y="21209"/>
              <a:ext cx="24384001" cy="341757"/>
            </a:xfrm>
            <a:custGeom>
              <a:avLst/>
              <a:gdLst/>
              <a:ahLst/>
              <a:cxnLst/>
              <a:rect l="l" t="t" r="r" b="b"/>
              <a:pathLst>
                <a:path w="24384001" h="341757" extrusionOk="0">
                  <a:moveTo>
                    <a:pt x="0" y="0"/>
                  </a:moveTo>
                  <a:lnTo>
                    <a:pt x="24384001" y="0"/>
                  </a:lnTo>
                  <a:lnTo>
                    <a:pt x="24384001" y="341757"/>
                  </a:lnTo>
                  <a:lnTo>
                    <a:pt x="0" y="341757"/>
                  </a:lnTo>
                  <a:close/>
                </a:path>
              </a:pathLst>
            </a:custGeom>
            <a:solidFill>
              <a:srgbClr val="021E3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9" name="Google Shape;19;p8"/>
            <p:cNvSpPr/>
            <p:nvPr/>
          </p:nvSpPr>
          <p:spPr>
            <a:xfrm>
              <a:off x="0" y="0"/>
              <a:ext cx="24426418" cy="384175"/>
            </a:xfrm>
            <a:custGeom>
              <a:avLst/>
              <a:gdLst/>
              <a:ahLst/>
              <a:cxnLst/>
              <a:rect l="l" t="t" r="r" b="b"/>
              <a:pathLst>
                <a:path w="24426418" h="384175" extrusionOk="0">
                  <a:moveTo>
                    <a:pt x="21209" y="0"/>
                  </a:moveTo>
                  <a:lnTo>
                    <a:pt x="24405210" y="0"/>
                  </a:lnTo>
                  <a:cubicBezTo>
                    <a:pt x="24416893" y="0"/>
                    <a:pt x="24426418" y="9525"/>
                    <a:pt x="24426418" y="21209"/>
                  </a:cubicBezTo>
                  <a:lnTo>
                    <a:pt x="24426418" y="362966"/>
                  </a:lnTo>
                  <a:cubicBezTo>
                    <a:pt x="24426418" y="374650"/>
                    <a:pt x="24416893" y="384175"/>
                    <a:pt x="24405210" y="384175"/>
                  </a:cubicBezTo>
                  <a:lnTo>
                    <a:pt x="21209" y="384175"/>
                  </a:lnTo>
                  <a:cubicBezTo>
                    <a:pt x="9525" y="384048"/>
                    <a:pt x="0" y="374650"/>
                    <a:pt x="0" y="362966"/>
                  </a:cubicBezTo>
                  <a:lnTo>
                    <a:pt x="0" y="21209"/>
                  </a:lnTo>
                  <a:cubicBezTo>
                    <a:pt x="0" y="9525"/>
                    <a:pt x="9525" y="0"/>
                    <a:pt x="21209" y="0"/>
                  </a:cubicBezTo>
                  <a:moveTo>
                    <a:pt x="21209" y="42291"/>
                  </a:moveTo>
                  <a:lnTo>
                    <a:pt x="21209" y="21209"/>
                  </a:lnTo>
                  <a:lnTo>
                    <a:pt x="42291" y="21209"/>
                  </a:lnTo>
                  <a:lnTo>
                    <a:pt x="42291" y="362966"/>
                  </a:lnTo>
                  <a:lnTo>
                    <a:pt x="21209" y="362966"/>
                  </a:lnTo>
                  <a:lnTo>
                    <a:pt x="21209" y="341757"/>
                  </a:lnTo>
                  <a:lnTo>
                    <a:pt x="24405210" y="341757"/>
                  </a:lnTo>
                  <a:lnTo>
                    <a:pt x="24405210" y="362966"/>
                  </a:lnTo>
                  <a:lnTo>
                    <a:pt x="24384000" y="362966"/>
                  </a:lnTo>
                  <a:lnTo>
                    <a:pt x="24384000" y="21209"/>
                  </a:lnTo>
                  <a:lnTo>
                    <a:pt x="24405210" y="21209"/>
                  </a:lnTo>
                  <a:lnTo>
                    <a:pt x="24405210" y="42291"/>
                  </a:lnTo>
                  <a:lnTo>
                    <a:pt x="21209" y="42291"/>
                  </a:lnTo>
                  <a:close/>
                </a:path>
              </a:pathLst>
            </a:custGeom>
            <a:solidFill>
              <a:srgbClr val="21364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11044800" y="6305405"/>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pic>
        <p:nvPicPr>
          <p:cNvPr id="2" name="Google Shape;122;p23">
            <a:extLst>
              <a:ext uri="{FF2B5EF4-FFF2-40B4-BE49-F238E27FC236}">
                <a16:creationId xmlns:a16="http://schemas.microsoft.com/office/drawing/2014/main" id="{19FA7608-9F36-3917-79B3-4CE98C17E9D7}"/>
              </a:ext>
            </a:extLst>
          </p:cNvPr>
          <p:cNvPicPr preferRelativeResize="0"/>
          <p:nvPr userDrawn="1"/>
        </p:nvPicPr>
        <p:blipFill rotWithShape="1">
          <a:blip r:embed="rId10">
            <a:alphaModFix amt="50000"/>
          </a:blip>
          <a:srcRect/>
          <a:stretch/>
        </p:blipFill>
        <p:spPr>
          <a:xfrm rot="10800000">
            <a:off x="-19576" y="-2"/>
            <a:ext cx="12211576" cy="6858001"/>
          </a:xfrm>
          <a:prstGeom prst="rect">
            <a:avLst/>
          </a:prstGeom>
          <a:noFill/>
          <a:ln>
            <a:noFill/>
          </a:ln>
        </p:spPr>
      </p:pic>
      <p:pic>
        <p:nvPicPr>
          <p:cNvPr id="3" name="Google Shape;122;p23">
            <a:extLst>
              <a:ext uri="{FF2B5EF4-FFF2-40B4-BE49-F238E27FC236}">
                <a16:creationId xmlns:a16="http://schemas.microsoft.com/office/drawing/2014/main" id="{AC3691AC-547C-A444-5011-3BD912CB803F}"/>
              </a:ext>
            </a:extLst>
          </p:cNvPr>
          <p:cNvPicPr preferRelativeResize="0"/>
          <p:nvPr userDrawn="1"/>
        </p:nvPicPr>
        <p:blipFill rotWithShape="1">
          <a:blip r:embed="rId10">
            <a:clrChange>
              <a:clrFrom>
                <a:srgbClr val="FFFFFF"/>
              </a:clrFrom>
              <a:clrTo>
                <a:srgbClr val="FFFFFF">
                  <a:alpha val="0"/>
                </a:srgbClr>
              </a:clrTo>
            </a:clrChange>
            <a:alphaModFix amt="50000"/>
          </a:blip>
          <a:srcRect/>
          <a:stretch/>
        </p:blipFill>
        <p:spPr>
          <a:xfrm>
            <a:off x="0" y="-1247801"/>
            <a:ext cx="12211576" cy="8105801"/>
          </a:xfrm>
          <a:prstGeom prst="rect">
            <a:avLst/>
          </a:prstGeom>
          <a:noFill/>
          <a:ln>
            <a:noFill/>
          </a:ln>
        </p:spPr>
      </p:pic>
      <p:sp>
        <p:nvSpPr>
          <p:cNvPr id="4" name="Title 1">
            <a:extLst>
              <a:ext uri="{FF2B5EF4-FFF2-40B4-BE49-F238E27FC236}">
                <a16:creationId xmlns:a16="http://schemas.microsoft.com/office/drawing/2014/main" id="{A43E5E95-F0A5-948B-5003-4AA703FE7A3A}"/>
              </a:ext>
            </a:extLst>
          </p:cNvPr>
          <p:cNvSpPr txBox="1">
            <a:spLocks/>
          </p:cNvSpPr>
          <p:nvPr userDrawn="1"/>
        </p:nvSpPr>
        <p:spPr>
          <a:xfrm>
            <a:off x="10060922" y="6584758"/>
            <a:ext cx="1046281" cy="380029"/>
          </a:xfrm>
          <a:prstGeom prst="rect">
            <a:avLst/>
          </a:prstGeom>
        </p:spPr>
        <p:txBody>
          <a:bodyPr vert="horz" lIns="121920" tIns="60961" rIns="121920" bIns="6096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933" dirty="0">
                <a:solidFill>
                  <a:schemeClr val="bg1">
                    <a:lumMod val="65000"/>
                  </a:schemeClr>
                </a:solidFill>
                <a:latin typeface="+mn-lt"/>
              </a:rPr>
              <a:t>www.ceadar.ie</a:t>
            </a:r>
            <a:endParaRPr lang="en-IE" sz="533" dirty="0">
              <a:solidFill>
                <a:schemeClr val="bg1">
                  <a:lumMod val="65000"/>
                </a:schemeClr>
              </a:solidFill>
              <a:latin typeface="+mn-lt"/>
            </a:endParaRPr>
          </a:p>
        </p:txBody>
      </p:sp>
      <p:pic>
        <p:nvPicPr>
          <p:cNvPr id="10" name="Picture 9" descr="A logo with colorful lines&#10;&#10;AI-generated content may be incorrect.">
            <a:extLst>
              <a:ext uri="{FF2B5EF4-FFF2-40B4-BE49-F238E27FC236}">
                <a16:creationId xmlns:a16="http://schemas.microsoft.com/office/drawing/2014/main" id="{4A42C811-F0EE-C7C3-E76B-45D80F584AEC}"/>
              </a:ext>
            </a:extLst>
          </p:cNvPr>
          <p:cNvPicPr>
            <a:picLocks noChangeAspect="1"/>
          </p:cNvPicPr>
          <p:nvPr userDrawn="1"/>
        </p:nvPicPr>
        <p:blipFill>
          <a:blip r:embed="rId11"/>
          <a:stretch>
            <a:fillRect/>
          </a:stretch>
        </p:blipFill>
        <p:spPr>
          <a:xfrm>
            <a:off x="11278931" y="-98231"/>
            <a:ext cx="952221" cy="952221"/>
          </a:xfrm>
          <a:prstGeom prst="rect">
            <a:avLst/>
          </a:prstGeom>
        </p:spPr>
      </p:pic>
    </p:spTree>
    <p:extLst>
      <p:ext uri="{BB962C8B-B14F-4D97-AF65-F5344CB8AC3E}">
        <p14:creationId xmlns:p14="http://schemas.microsoft.com/office/powerpoint/2010/main" val="3892887985"/>
      </p:ext>
    </p:extLst>
  </p:cSld>
  <p:clrMap bg1="lt1" tx1="dk1" bg2="dk2" tx2="lt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8"/>
          <p:cNvSpPr/>
          <p:nvPr/>
        </p:nvSpPr>
        <p:spPr>
          <a:xfrm>
            <a:off x="-22300" y="771058"/>
            <a:ext cx="12224888" cy="125054"/>
          </a:xfrm>
          <a:prstGeom prst="rect">
            <a:avLst/>
          </a:prstGeom>
          <a:solidFill>
            <a:srgbClr val="8DCBB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 name="Google Shape;12;p8"/>
          <p:cNvGrpSpPr/>
          <p:nvPr/>
        </p:nvGrpSpPr>
        <p:grpSpPr>
          <a:xfrm>
            <a:off x="-21136" y="-13534"/>
            <a:ext cx="12213178" cy="822959"/>
            <a:chOff x="0" y="0"/>
            <a:chExt cx="24426418" cy="1097280"/>
          </a:xfrm>
        </p:grpSpPr>
        <p:sp>
          <p:nvSpPr>
            <p:cNvPr id="13" name="Google Shape;13;p8"/>
            <p:cNvSpPr/>
            <p:nvPr/>
          </p:nvSpPr>
          <p:spPr>
            <a:xfrm>
              <a:off x="21209" y="21209"/>
              <a:ext cx="24384001" cy="1054862"/>
            </a:xfrm>
            <a:custGeom>
              <a:avLst/>
              <a:gdLst/>
              <a:ahLst/>
              <a:cxnLst/>
              <a:rect l="l" t="t" r="r" b="b"/>
              <a:pathLst>
                <a:path w="24384001" h="1054862" extrusionOk="0">
                  <a:moveTo>
                    <a:pt x="0" y="0"/>
                  </a:moveTo>
                  <a:lnTo>
                    <a:pt x="24384001" y="0"/>
                  </a:lnTo>
                  <a:lnTo>
                    <a:pt x="24384001" y="1054862"/>
                  </a:lnTo>
                  <a:lnTo>
                    <a:pt x="0" y="1054862"/>
                  </a:lnTo>
                  <a:close/>
                </a:path>
              </a:pathLst>
            </a:custGeom>
            <a:solidFill>
              <a:srgbClr val="021E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8"/>
            <p:cNvSpPr/>
            <p:nvPr/>
          </p:nvSpPr>
          <p:spPr>
            <a:xfrm>
              <a:off x="0" y="0"/>
              <a:ext cx="24426418" cy="1097280"/>
            </a:xfrm>
            <a:custGeom>
              <a:avLst/>
              <a:gdLst/>
              <a:ahLst/>
              <a:cxnLst/>
              <a:rect l="l" t="t" r="r" b="b"/>
              <a:pathLst>
                <a:path w="24426418" h="1097280" extrusionOk="0">
                  <a:moveTo>
                    <a:pt x="21209" y="0"/>
                  </a:moveTo>
                  <a:lnTo>
                    <a:pt x="24405210" y="0"/>
                  </a:lnTo>
                  <a:cubicBezTo>
                    <a:pt x="24416893" y="0"/>
                    <a:pt x="24426418" y="9525"/>
                    <a:pt x="24426418" y="21209"/>
                  </a:cubicBezTo>
                  <a:lnTo>
                    <a:pt x="24426418" y="1076071"/>
                  </a:lnTo>
                  <a:cubicBezTo>
                    <a:pt x="24426418" y="1087755"/>
                    <a:pt x="24416893" y="1097280"/>
                    <a:pt x="24405210" y="1097280"/>
                  </a:cubicBezTo>
                  <a:lnTo>
                    <a:pt x="21209" y="1097280"/>
                  </a:lnTo>
                  <a:cubicBezTo>
                    <a:pt x="9525" y="1097280"/>
                    <a:pt x="0" y="1087755"/>
                    <a:pt x="0" y="1076071"/>
                  </a:cubicBezTo>
                  <a:lnTo>
                    <a:pt x="0" y="21209"/>
                  </a:lnTo>
                  <a:cubicBezTo>
                    <a:pt x="0" y="9525"/>
                    <a:pt x="9525" y="0"/>
                    <a:pt x="21209" y="0"/>
                  </a:cubicBezTo>
                  <a:moveTo>
                    <a:pt x="21209" y="42291"/>
                  </a:moveTo>
                  <a:lnTo>
                    <a:pt x="21209" y="21209"/>
                  </a:lnTo>
                  <a:lnTo>
                    <a:pt x="42291" y="21209"/>
                  </a:lnTo>
                  <a:lnTo>
                    <a:pt x="42291" y="1076071"/>
                  </a:lnTo>
                  <a:lnTo>
                    <a:pt x="21209" y="1076071"/>
                  </a:lnTo>
                  <a:lnTo>
                    <a:pt x="21209" y="1054862"/>
                  </a:lnTo>
                  <a:lnTo>
                    <a:pt x="24405210" y="1054862"/>
                  </a:lnTo>
                  <a:lnTo>
                    <a:pt x="24405210" y="1076071"/>
                  </a:lnTo>
                  <a:lnTo>
                    <a:pt x="24384000" y="1076071"/>
                  </a:lnTo>
                  <a:lnTo>
                    <a:pt x="24384000" y="21209"/>
                  </a:lnTo>
                  <a:lnTo>
                    <a:pt x="24405210" y="21209"/>
                  </a:lnTo>
                  <a:lnTo>
                    <a:pt x="24405210" y="42291"/>
                  </a:lnTo>
                  <a:lnTo>
                    <a:pt x="21209" y="42291"/>
                  </a:lnTo>
                  <a:close/>
                </a:path>
              </a:pathLst>
            </a:custGeom>
            <a:solidFill>
              <a:srgbClr val="2136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8"/>
          <p:cNvSpPr/>
          <p:nvPr/>
        </p:nvSpPr>
        <p:spPr>
          <a:xfrm>
            <a:off x="10815504" y="25592"/>
            <a:ext cx="791187" cy="791187"/>
          </a:xfrm>
          <a:custGeom>
            <a:avLst/>
            <a:gdLst/>
            <a:ahLst/>
            <a:cxnLst/>
            <a:rect l="l" t="t" r="r" b="b"/>
            <a:pathLst>
              <a:path w="791187" h="791187" extrusionOk="0">
                <a:moveTo>
                  <a:pt x="0" y="0"/>
                </a:moveTo>
                <a:lnTo>
                  <a:pt x="791187" y="0"/>
                </a:lnTo>
                <a:lnTo>
                  <a:pt x="791187" y="791188"/>
                </a:lnTo>
                <a:lnTo>
                  <a:pt x="0" y="79118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8"/>
          <p:cNvGrpSpPr/>
          <p:nvPr/>
        </p:nvGrpSpPr>
        <p:grpSpPr>
          <a:xfrm>
            <a:off x="-32933" y="6569482"/>
            <a:ext cx="12246153" cy="374640"/>
            <a:chOff x="0" y="0"/>
            <a:chExt cx="24426418" cy="384175"/>
          </a:xfrm>
        </p:grpSpPr>
        <p:sp>
          <p:nvSpPr>
            <p:cNvPr id="17" name="Google Shape;17;p8"/>
            <p:cNvSpPr/>
            <p:nvPr/>
          </p:nvSpPr>
          <p:spPr>
            <a:xfrm>
              <a:off x="21209" y="21209"/>
              <a:ext cx="24384001" cy="341757"/>
            </a:xfrm>
            <a:custGeom>
              <a:avLst/>
              <a:gdLst/>
              <a:ahLst/>
              <a:cxnLst/>
              <a:rect l="l" t="t" r="r" b="b"/>
              <a:pathLst>
                <a:path w="24384001" h="341757" extrusionOk="0">
                  <a:moveTo>
                    <a:pt x="0" y="0"/>
                  </a:moveTo>
                  <a:lnTo>
                    <a:pt x="24384001" y="0"/>
                  </a:lnTo>
                  <a:lnTo>
                    <a:pt x="24384001" y="341757"/>
                  </a:lnTo>
                  <a:lnTo>
                    <a:pt x="0" y="341757"/>
                  </a:lnTo>
                  <a:close/>
                </a:path>
              </a:pathLst>
            </a:custGeom>
            <a:solidFill>
              <a:srgbClr val="021E3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8"/>
            <p:cNvSpPr/>
            <p:nvPr/>
          </p:nvSpPr>
          <p:spPr>
            <a:xfrm>
              <a:off x="0" y="0"/>
              <a:ext cx="24426418" cy="384175"/>
            </a:xfrm>
            <a:custGeom>
              <a:avLst/>
              <a:gdLst/>
              <a:ahLst/>
              <a:cxnLst/>
              <a:rect l="l" t="t" r="r" b="b"/>
              <a:pathLst>
                <a:path w="24426418" h="384175" extrusionOk="0">
                  <a:moveTo>
                    <a:pt x="21209" y="0"/>
                  </a:moveTo>
                  <a:lnTo>
                    <a:pt x="24405210" y="0"/>
                  </a:lnTo>
                  <a:cubicBezTo>
                    <a:pt x="24416893" y="0"/>
                    <a:pt x="24426418" y="9525"/>
                    <a:pt x="24426418" y="21209"/>
                  </a:cubicBezTo>
                  <a:lnTo>
                    <a:pt x="24426418" y="362966"/>
                  </a:lnTo>
                  <a:cubicBezTo>
                    <a:pt x="24426418" y="374650"/>
                    <a:pt x="24416893" y="384175"/>
                    <a:pt x="24405210" y="384175"/>
                  </a:cubicBezTo>
                  <a:lnTo>
                    <a:pt x="21209" y="384175"/>
                  </a:lnTo>
                  <a:cubicBezTo>
                    <a:pt x="9525" y="384048"/>
                    <a:pt x="0" y="374650"/>
                    <a:pt x="0" y="362966"/>
                  </a:cubicBezTo>
                  <a:lnTo>
                    <a:pt x="0" y="21209"/>
                  </a:lnTo>
                  <a:cubicBezTo>
                    <a:pt x="0" y="9525"/>
                    <a:pt x="9525" y="0"/>
                    <a:pt x="21209" y="0"/>
                  </a:cubicBezTo>
                  <a:moveTo>
                    <a:pt x="21209" y="42291"/>
                  </a:moveTo>
                  <a:lnTo>
                    <a:pt x="21209" y="21209"/>
                  </a:lnTo>
                  <a:lnTo>
                    <a:pt x="42291" y="21209"/>
                  </a:lnTo>
                  <a:lnTo>
                    <a:pt x="42291" y="362966"/>
                  </a:lnTo>
                  <a:lnTo>
                    <a:pt x="21209" y="362966"/>
                  </a:lnTo>
                  <a:lnTo>
                    <a:pt x="21209" y="341757"/>
                  </a:lnTo>
                  <a:lnTo>
                    <a:pt x="24405210" y="341757"/>
                  </a:lnTo>
                  <a:lnTo>
                    <a:pt x="24405210" y="362966"/>
                  </a:lnTo>
                  <a:lnTo>
                    <a:pt x="24384000" y="362966"/>
                  </a:lnTo>
                  <a:lnTo>
                    <a:pt x="24384000" y="21209"/>
                  </a:lnTo>
                  <a:lnTo>
                    <a:pt x="24405210" y="21209"/>
                  </a:lnTo>
                  <a:lnTo>
                    <a:pt x="24405210" y="42291"/>
                  </a:lnTo>
                  <a:lnTo>
                    <a:pt x="21209" y="42291"/>
                  </a:lnTo>
                  <a:close/>
                </a:path>
              </a:pathLst>
            </a:custGeom>
            <a:solidFill>
              <a:srgbClr val="21364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45163959"/>
      </p:ext>
    </p:extLst>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p:nvPr/>
        </p:nvSpPr>
        <p:spPr>
          <a:xfrm>
            <a:off x="-375781" y="0"/>
            <a:ext cx="12567781" cy="6858000"/>
          </a:xfrm>
          <a:custGeom>
            <a:avLst/>
            <a:gdLst/>
            <a:ahLst/>
            <a:cxnLst/>
            <a:rect l="l" t="t" r="r" b="b"/>
            <a:pathLst>
              <a:path w="24384000" h="12962890" extrusionOk="0">
                <a:moveTo>
                  <a:pt x="0" y="0"/>
                </a:moveTo>
                <a:lnTo>
                  <a:pt x="24384000" y="0"/>
                </a:lnTo>
                <a:lnTo>
                  <a:pt x="24384000" y="12962890"/>
                </a:lnTo>
                <a:lnTo>
                  <a:pt x="0" y="12962890"/>
                </a:lnTo>
                <a:lnTo>
                  <a:pt x="0" y="0"/>
                </a:lnTo>
                <a:close/>
              </a:path>
            </a:pathLst>
          </a:custGeom>
          <a:blipFill rotWithShape="1">
            <a:blip r:embed="rId3">
              <a:alphaModFix/>
            </a:blip>
            <a:stretch>
              <a:fillRect l="-1033" r="-103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7" name="Google Shape;7;p6" descr="A logo with colorful lines on it&#10;&#10;AI-generated content may be incorrect."/>
          <p:cNvPicPr preferRelativeResize="0"/>
          <p:nvPr/>
        </p:nvPicPr>
        <p:blipFill rotWithShape="1">
          <a:blip r:embed="rId4">
            <a:alphaModFix/>
          </a:blip>
          <a:srcRect/>
          <a:stretch/>
        </p:blipFill>
        <p:spPr>
          <a:xfrm>
            <a:off x="8926988" y="-110897"/>
            <a:ext cx="3113066" cy="3113066"/>
          </a:xfrm>
          <a:prstGeom prst="rect">
            <a:avLst/>
          </a:prstGeom>
          <a:noFill/>
          <a:ln>
            <a:noFill/>
          </a:ln>
        </p:spPr>
      </p:pic>
    </p:spTree>
    <p:extLst>
      <p:ext uri="{BB962C8B-B14F-4D97-AF65-F5344CB8AC3E}">
        <p14:creationId xmlns:p14="http://schemas.microsoft.com/office/powerpoint/2010/main" val="896640028"/>
      </p:ext>
    </p:extLst>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innovation-radar.ec.europa.eu/" TargetMode="External"/><Relationship Id="rId7"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hyperlink" Target="https://data.europa.eu/doi/10.2848/1949672" TargetMode="External"/><Relationship Id="rId4" Type="http://schemas.openxmlformats.org/officeDocument/2006/relationships/hyperlink" Target="https://data.europa.eu/doi/10.2848/289075"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10.sv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a:spLocks noGrp="1"/>
          </p:cNvSpPr>
          <p:nvPr>
            <p:ph type="ctrTitle"/>
          </p:nvPr>
        </p:nvSpPr>
        <p:spPr>
          <a:xfrm>
            <a:off x="596378" y="2265962"/>
            <a:ext cx="9144000" cy="2387600"/>
          </a:xfrm>
          <a:prstGeom prst="rect">
            <a:avLst/>
          </a:prstGeom>
          <a:noFill/>
          <a:ln>
            <a:noFill/>
          </a:ln>
        </p:spPr>
        <p:txBody>
          <a:bodyPr spcFirstLastPara="1" wrap="square" lIns="91425" tIns="45700" rIns="91425" bIns="45700" anchor="b" anchorCtr="0">
            <a:noAutofit/>
          </a:bodyPr>
          <a:lstStyle/>
          <a:p>
            <a:pPr lvl="0"/>
            <a:r>
              <a:rPr lang="en-GB" b="1" dirty="0"/>
              <a:t>Impactful and </a:t>
            </a:r>
            <a:br>
              <a:rPr lang="en-GB" b="1" dirty="0"/>
            </a:br>
            <a:r>
              <a:rPr lang="en-GB" b="1" dirty="0"/>
              <a:t>Future-Proof Research</a:t>
            </a:r>
            <a:endParaRPr dirty="0"/>
          </a:p>
        </p:txBody>
      </p:sp>
      <p:sp>
        <p:nvSpPr>
          <p:cNvPr id="3" name="TextBox 2">
            <a:extLst>
              <a:ext uri="{FF2B5EF4-FFF2-40B4-BE49-F238E27FC236}">
                <a16:creationId xmlns:a16="http://schemas.microsoft.com/office/drawing/2014/main" id="{1C50A01B-47A2-8AA4-AE96-2ED4C9909F98}"/>
              </a:ext>
            </a:extLst>
          </p:cNvPr>
          <p:cNvSpPr txBox="1"/>
          <p:nvPr/>
        </p:nvSpPr>
        <p:spPr>
          <a:xfrm>
            <a:off x="596378" y="4532134"/>
            <a:ext cx="9930356" cy="830997"/>
          </a:xfrm>
          <a:prstGeom prst="rect">
            <a:avLst/>
          </a:prstGeom>
          <a:noFill/>
        </p:spPr>
        <p:txBody>
          <a:bodyPr wrap="square">
            <a:spAutoFit/>
          </a:bodyPr>
          <a:lstStyle/>
          <a:p>
            <a:r>
              <a:rPr lang="en-GB" sz="2800" b="1" dirty="0" err="1">
                <a:solidFill>
                  <a:schemeClr val="accent6">
                    <a:lumMod val="40000"/>
                    <a:lumOff val="60000"/>
                  </a:schemeClr>
                </a:solidFill>
                <a:latin typeface="Neue Plak"/>
              </a:rPr>
              <a:t>CyclOps</a:t>
            </a:r>
            <a:r>
              <a:rPr lang="en-GB" sz="2800" b="1" dirty="0">
                <a:solidFill>
                  <a:schemeClr val="accent6">
                    <a:lumMod val="40000"/>
                    <a:lumOff val="60000"/>
                  </a:schemeClr>
                </a:solidFill>
                <a:latin typeface="Neue Plak"/>
              </a:rPr>
              <a:t> WINTER SCHOOL</a:t>
            </a:r>
          </a:p>
          <a:p>
            <a:r>
              <a:rPr lang="en-GB" sz="2000" dirty="0">
                <a:solidFill>
                  <a:schemeClr val="accent6">
                    <a:lumMod val="40000"/>
                    <a:lumOff val="60000"/>
                  </a:schemeClr>
                </a:solidFill>
                <a:latin typeface="Neue Plak"/>
              </a:rPr>
              <a:t>Bolzano</a:t>
            </a:r>
            <a:r>
              <a:rPr lang="en-GB" sz="2000" dirty="0">
                <a:solidFill>
                  <a:schemeClr val="accent6">
                    <a:lumMod val="40000"/>
                    <a:lumOff val="60000"/>
                  </a:schemeClr>
                </a:solidFill>
                <a:effectLst/>
                <a:latin typeface="Neue Plak"/>
              </a:rPr>
              <a:t>, 13 January </a:t>
            </a:r>
            <a:r>
              <a:rPr lang="en-GB" sz="2000" dirty="0">
                <a:solidFill>
                  <a:schemeClr val="accent6">
                    <a:lumMod val="40000"/>
                    <a:lumOff val="60000"/>
                  </a:schemeClr>
                </a:solidFill>
                <a:latin typeface="Neue Plak"/>
              </a:rPr>
              <a:t>2026</a:t>
            </a:r>
            <a:endParaRPr lang="en-IE" sz="2000" dirty="0">
              <a:solidFill>
                <a:schemeClr val="accent6">
                  <a:lumMod val="40000"/>
                  <a:lumOff val="60000"/>
                </a:schemeClr>
              </a:solidFill>
              <a:effectLst/>
              <a:latin typeface="Neue Plak"/>
            </a:endParaRPr>
          </a:p>
        </p:txBody>
      </p:sp>
      <p:sp>
        <p:nvSpPr>
          <p:cNvPr id="2" name="Google Shape;223;p3">
            <a:extLst>
              <a:ext uri="{FF2B5EF4-FFF2-40B4-BE49-F238E27FC236}">
                <a16:creationId xmlns:a16="http://schemas.microsoft.com/office/drawing/2014/main" id="{83539065-7B03-25B7-EA80-055681D9D35F}"/>
              </a:ext>
            </a:extLst>
          </p:cNvPr>
          <p:cNvSpPr txBox="1"/>
          <p:nvPr/>
        </p:nvSpPr>
        <p:spPr>
          <a:xfrm>
            <a:off x="412379" y="1869823"/>
            <a:ext cx="2196230" cy="7899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0145D"/>
              </a:buClr>
              <a:buSzPts val="1800"/>
              <a:buFont typeface="Poppins"/>
              <a:buNone/>
            </a:pPr>
            <a:r>
              <a:rPr lang="en-IE" sz="1800" b="1" i="0" u="none" strike="noStrike" cap="none" dirty="0">
                <a:solidFill>
                  <a:schemeClr val="accent5">
                    <a:lumMod val="60000"/>
                    <a:lumOff val="40000"/>
                  </a:schemeClr>
                </a:solidFill>
                <a:latin typeface="Poppins"/>
                <a:ea typeface="Poppins"/>
                <a:cs typeface="Poppins"/>
                <a:sym typeface="Poppins"/>
              </a:rPr>
              <a:t>Julia PALMA</a:t>
            </a:r>
            <a:endParaRPr sz="1400" b="0" i="0" u="none" strike="noStrike" cap="none" dirty="0">
              <a:solidFill>
                <a:schemeClr val="accent5">
                  <a:lumMod val="60000"/>
                  <a:lumOff val="40000"/>
                </a:schemeClr>
              </a:solidFill>
              <a:latin typeface="Arial"/>
              <a:ea typeface="Arial"/>
              <a:cs typeface="Arial"/>
              <a:sym typeface="Arial"/>
            </a:endParaRPr>
          </a:p>
          <a:p>
            <a:pPr marL="0" marR="0" lvl="0" indent="0" algn="ctr" rtl="0">
              <a:lnSpc>
                <a:spcPct val="100000"/>
              </a:lnSpc>
              <a:spcBef>
                <a:spcPts val="150"/>
              </a:spcBef>
              <a:spcAft>
                <a:spcPts val="0"/>
              </a:spcAft>
              <a:buClr>
                <a:srgbClr val="0D3DFF"/>
              </a:buClr>
              <a:buSzPts val="1200"/>
              <a:buFont typeface="IBM Plex Sans"/>
              <a:buNone/>
            </a:pPr>
            <a:r>
              <a:rPr lang="en-IE" sz="1200" b="1" i="0" u="none" strike="noStrike" cap="none" dirty="0">
                <a:solidFill>
                  <a:schemeClr val="lt1"/>
                </a:solidFill>
                <a:latin typeface="IBM Plex Sans"/>
                <a:ea typeface="IBM Plex Sans"/>
                <a:cs typeface="IBM Plex Sans"/>
                <a:sym typeface="IBM Plex Sans"/>
              </a:rPr>
              <a:t>CeADAR</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150"/>
              </a:spcBef>
              <a:spcAft>
                <a:spcPts val="0"/>
              </a:spcAft>
              <a:buClr>
                <a:srgbClr val="0D3DFF"/>
              </a:buClr>
              <a:buSzPts val="1200"/>
              <a:buFont typeface="IBM Plex Sans"/>
              <a:buNone/>
            </a:pPr>
            <a:r>
              <a:rPr lang="en-IE" sz="1200" b="0" i="0" u="none" strike="noStrike" cap="none" dirty="0">
                <a:solidFill>
                  <a:schemeClr val="lt1"/>
                </a:solidFill>
                <a:latin typeface="IBM Plex Sans"/>
                <a:ea typeface="IBM Plex Sans"/>
                <a:cs typeface="IBM Plex Sans"/>
                <a:sym typeface="IBM Plex Sans"/>
              </a:rPr>
              <a:t>Programme Manager</a:t>
            </a:r>
            <a:endParaRPr sz="1200" b="0" i="0" u="none" strike="noStrike" cap="none" dirty="0">
              <a:solidFill>
                <a:schemeClr val="lt1"/>
              </a:solidFill>
              <a:latin typeface="IBM Plex Sans"/>
              <a:ea typeface="IBM Plex Sans"/>
              <a:cs typeface="IBM Plex Sans"/>
              <a:sym typeface="IBM Plex Sans"/>
            </a:endParaRPr>
          </a:p>
        </p:txBody>
      </p:sp>
      <p:pic>
        <p:nvPicPr>
          <p:cNvPr id="4" name="Google Shape;224;p3" descr="A person with long hair smiling&#10;&#10;AI-generated content may be incorrect.">
            <a:extLst>
              <a:ext uri="{FF2B5EF4-FFF2-40B4-BE49-F238E27FC236}">
                <a16:creationId xmlns:a16="http://schemas.microsoft.com/office/drawing/2014/main" id="{D073D387-514B-644D-6BEE-D282A2C9E499}"/>
              </a:ext>
            </a:extLst>
          </p:cNvPr>
          <p:cNvPicPr preferRelativeResize="0"/>
          <p:nvPr/>
        </p:nvPicPr>
        <p:blipFill rotWithShape="1">
          <a:blip r:embed="rId3">
            <a:alphaModFix/>
          </a:blip>
          <a:srcRect/>
          <a:stretch/>
        </p:blipFill>
        <p:spPr>
          <a:xfrm>
            <a:off x="763041" y="286354"/>
            <a:ext cx="1494907" cy="1494907"/>
          </a:xfrm>
          <a:prstGeom prst="ellipse">
            <a:avLst/>
          </a:prstGeom>
          <a:noFill/>
          <a:ln>
            <a:noFill/>
          </a:ln>
          <a:effectLst>
            <a:outerShdw blurRad="127000" algn="bl" rotWithShape="0">
              <a:srgbClr val="000000"/>
            </a:outerShdw>
          </a:effectLst>
        </p:spPr>
      </p:pic>
      <p:sp>
        <p:nvSpPr>
          <p:cNvPr id="5" name="Google Shape;225;p3">
            <a:extLst>
              <a:ext uri="{FF2B5EF4-FFF2-40B4-BE49-F238E27FC236}">
                <a16:creationId xmlns:a16="http://schemas.microsoft.com/office/drawing/2014/main" id="{11DA4B82-6FE0-111D-26BC-E3A76BB6AF1F}"/>
              </a:ext>
            </a:extLst>
          </p:cNvPr>
          <p:cNvSpPr txBox="1"/>
          <p:nvPr/>
        </p:nvSpPr>
        <p:spPr>
          <a:xfrm>
            <a:off x="672333" y="2755846"/>
            <a:ext cx="17011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rgbClr val="95CFBF"/>
                </a:solidFill>
                <a:latin typeface="Arial"/>
                <a:ea typeface="Arial"/>
                <a:cs typeface="Arial"/>
                <a:sym typeface="Arial"/>
              </a:rPr>
              <a:t>julia.palma@ucd.ie</a:t>
            </a:r>
            <a:endParaRPr sz="1400" b="0" i="0" u="none" strike="noStrike" cap="none">
              <a:solidFill>
                <a:srgbClr val="95CFBF"/>
              </a:solidFill>
              <a:latin typeface="Arial"/>
              <a:ea typeface="Arial"/>
              <a:cs typeface="Arial"/>
              <a:sym typeface="Arial"/>
            </a:endParaRPr>
          </a:p>
        </p:txBody>
      </p:sp>
      <p:sp>
        <p:nvSpPr>
          <p:cNvPr id="7" name="CuadroTexto 19">
            <a:extLst>
              <a:ext uri="{FF2B5EF4-FFF2-40B4-BE49-F238E27FC236}">
                <a16:creationId xmlns:a16="http://schemas.microsoft.com/office/drawing/2014/main" id="{364508C7-1C19-C0C4-6DEB-ECA3A10BE1BF}"/>
              </a:ext>
            </a:extLst>
          </p:cNvPr>
          <p:cNvSpPr txBox="1"/>
          <p:nvPr/>
        </p:nvSpPr>
        <p:spPr>
          <a:xfrm>
            <a:off x="2830749" y="6248398"/>
            <a:ext cx="7353826" cy="369332"/>
          </a:xfrm>
          <a:prstGeom prst="rect">
            <a:avLst/>
          </a:prstGeom>
          <a:noFill/>
        </p:spPr>
        <p:txBody>
          <a:bodyPr wrap="square">
            <a:spAutoFit/>
          </a:bodyPr>
          <a:lstStyle/>
          <a:p>
            <a:pPr algn="r"/>
            <a:r>
              <a:rPr lang="en-GB" sz="900" i="1" dirty="0">
                <a:solidFill>
                  <a:schemeClr val="tx1">
                    <a:lumMod val="65000"/>
                    <a:lumOff val="35000"/>
                  </a:schemeClr>
                </a:solidFill>
                <a:effectLst/>
                <a:latin typeface="Arial" panose="020B0604020202020204" pitchFamily="34" charset="0"/>
                <a:ea typeface="Calibri" panose="020F0502020204030204" pitchFamily="34" charset="0"/>
              </a:rPr>
              <a:t>Views and opinions expressed are however those of the author(s) only and do not necessarily reflect those of the European Union or the European Commission as the granting authority. Neither the European Union nor the granting authority can be held responsible for them</a:t>
            </a:r>
            <a:endParaRPr lang="es-ES" sz="900" i="1" dirty="0">
              <a:solidFill>
                <a:schemeClr val="tx1">
                  <a:lumMod val="65000"/>
                  <a:lumOff val="35000"/>
                </a:schemeClr>
              </a:solidFill>
            </a:endParaRPr>
          </a:p>
        </p:txBody>
      </p:sp>
      <p:pic>
        <p:nvPicPr>
          <p:cNvPr id="9" name="Picture 14">
            <a:extLst>
              <a:ext uri="{FF2B5EF4-FFF2-40B4-BE49-F238E27FC236}">
                <a16:creationId xmlns:a16="http://schemas.microsoft.com/office/drawing/2014/main" id="{1200246F-D343-CDA5-93C2-ED50281D3C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84575" y="6217680"/>
            <a:ext cx="1906905" cy="400050"/>
          </a:xfrm>
          <a:prstGeom prst="rect">
            <a:avLst/>
          </a:prstGeom>
        </p:spPr>
      </p:pic>
      <p:pic>
        <p:nvPicPr>
          <p:cNvPr id="11" name="Gráfico 7">
            <a:extLst>
              <a:ext uri="{FF2B5EF4-FFF2-40B4-BE49-F238E27FC236}">
                <a16:creationId xmlns:a16="http://schemas.microsoft.com/office/drawing/2014/main" id="{934190D3-2C02-E596-968E-EB1256ABE9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848" y="6198885"/>
            <a:ext cx="2280635" cy="468358"/>
          </a:xfrm>
          <a:prstGeom prst="rect">
            <a:avLst/>
          </a:prstGeom>
        </p:spPr>
      </p:pic>
      <p:pic>
        <p:nvPicPr>
          <p:cNvPr id="6" name="Picture 5">
            <a:extLst>
              <a:ext uri="{FF2B5EF4-FFF2-40B4-BE49-F238E27FC236}">
                <a16:creationId xmlns:a16="http://schemas.microsoft.com/office/drawing/2014/main" id="{C9A5C125-668D-022A-7C15-8DBE3015BD59}"/>
              </a:ext>
            </a:extLst>
          </p:cNvPr>
          <p:cNvPicPr>
            <a:picLocks noChangeAspect="1"/>
          </p:cNvPicPr>
          <p:nvPr/>
        </p:nvPicPr>
        <p:blipFill>
          <a:blip r:embed="rId7"/>
          <a:stretch>
            <a:fillRect/>
          </a:stretch>
        </p:blipFill>
        <p:spPr>
          <a:xfrm>
            <a:off x="9104999" y="2964885"/>
            <a:ext cx="2801655" cy="6442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g3b49b46da84_0_62"/>
          <p:cNvPicPr preferRelativeResize="0"/>
          <p:nvPr/>
        </p:nvPicPr>
        <p:blipFill>
          <a:blip r:embed="rId3">
            <a:alphaModFix/>
          </a:blip>
          <a:stretch>
            <a:fillRect/>
          </a:stretch>
        </p:blipFill>
        <p:spPr>
          <a:xfrm>
            <a:off x="5821925" y="87315"/>
            <a:ext cx="6236651" cy="6683374"/>
          </a:xfrm>
          <a:prstGeom prst="rect">
            <a:avLst/>
          </a:prstGeom>
          <a:noFill/>
          <a:ln>
            <a:noFill/>
          </a:ln>
        </p:spPr>
      </p:pic>
      <p:sp>
        <p:nvSpPr>
          <p:cNvPr id="176" name="Google Shape;176;g3b49b46da84_0_62"/>
          <p:cNvSpPr txBox="1"/>
          <p:nvPr/>
        </p:nvSpPr>
        <p:spPr>
          <a:xfrm>
            <a:off x="1035100" y="1107200"/>
            <a:ext cx="2969400" cy="1493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E8E8E8"/>
                </a:solidFill>
                <a:effectLst/>
                <a:uLnTx/>
                <a:uFillTx/>
                <a:latin typeface="Montserrat"/>
                <a:ea typeface="Montserrat"/>
                <a:cs typeface="Montserrat"/>
                <a:sym typeface="Montserrat"/>
              </a:rPr>
              <a:t>Widening Horizons</a:t>
            </a:r>
            <a:endParaRPr kumimoji="0" sz="3200" b="0" i="0" u="none" strike="noStrike" kern="0" cap="none" spc="0" normalizeH="0" baseline="0" noProof="0">
              <a:ln>
                <a:noFill/>
              </a:ln>
              <a:solidFill>
                <a:srgbClr val="E8E8E8"/>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E8E8E8"/>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600" b="0" i="0" u="none" strike="noStrike" kern="0" cap="none" spc="0" normalizeH="0" baseline="0" noProof="0">
                <a:ln>
                  <a:noFill/>
                </a:ln>
                <a:solidFill>
                  <a:srgbClr val="E8E8E8"/>
                </a:solidFill>
                <a:effectLst/>
                <a:uLnTx/>
                <a:uFillTx/>
                <a:latin typeface="Montserrat"/>
                <a:ea typeface="Montserrat"/>
                <a:cs typeface="Montserrat"/>
                <a:sym typeface="Montserrat"/>
              </a:rPr>
              <a:t>Researchers’ transferable skills open multiple opportunities within and beyond HE</a:t>
            </a:r>
            <a:endParaRPr kumimoji="0" sz="100" b="0" i="0" u="none" strike="noStrike" kern="0" cap="none" spc="0" normalizeH="0" baseline="0" noProof="0">
              <a:ln>
                <a:noFill/>
              </a:ln>
              <a:solidFill>
                <a:srgbClr val="E8E8E8"/>
              </a:solidFill>
              <a:effectLst/>
              <a:uLnTx/>
              <a:uFillTx/>
              <a:latin typeface="Arial"/>
              <a:cs typeface="Arial"/>
              <a:sym typeface="Arial"/>
            </a:endParaRPr>
          </a:p>
        </p:txBody>
      </p:sp>
      <p:sp>
        <p:nvSpPr>
          <p:cNvPr id="177" name="Google Shape;177;g3b49b46da84_0_62"/>
          <p:cNvSpPr txBox="1"/>
          <p:nvPr/>
        </p:nvSpPr>
        <p:spPr>
          <a:xfrm>
            <a:off x="151980" y="6611779"/>
            <a:ext cx="8186400" cy="246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000" b="0" i="0" u="none" strike="noStrike" kern="0" cap="none" spc="0" normalizeH="0" baseline="0" noProof="0">
                <a:ln>
                  <a:noFill/>
                </a:ln>
                <a:solidFill>
                  <a:srgbClr val="F2F2F2"/>
                </a:solidFill>
                <a:effectLst/>
                <a:uLnTx/>
                <a:uFillTx/>
                <a:latin typeface="Arial"/>
                <a:ea typeface="Arial"/>
                <a:cs typeface="Arial"/>
                <a:sym typeface="Arial"/>
              </a:rPr>
              <a:t>Source: Vitae, 2013 The Career</a:t>
            </a:r>
            <a:r>
              <a:rPr kumimoji="0" lang="en-IE" sz="1000" b="0" i="0" u="none" strike="noStrike" kern="0" cap="none" spc="0" normalizeH="0" baseline="0" noProof="0">
                <a:ln>
                  <a:noFill/>
                </a:ln>
                <a:solidFill>
                  <a:srgbClr val="F2F2F2"/>
                </a:solidFill>
                <a:effectLst/>
                <a:uLnTx/>
                <a:uFillTx/>
                <a:latin typeface="Arial"/>
                <a:cs typeface="Arial"/>
                <a:sym typeface="Arial"/>
              </a:rPr>
              <a:t>-Wise Researcher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g3b49b46da84_0_62"/>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b49b46da84_0_17"/>
          <p:cNvSpPr txBox="1"/>
          <p:nvPr/>
        </p:nvSpPr>
        <p:spPr>
          <a:xfrm>
            <a:off x="1120179" y="1122363"/>
            <a:ext cx="10135500" cy="1077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Why Impact Matters </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for Researchers </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p:txBody>
      </p:sp>
      <p:sp>
        <p:nvSpPr>
          <p:cNvPr id="184" name="Google Shape;184;g3b49b46da84_0_17"/>
          <p:cNvSpPr txBox="1"/>
          <p:nvPr/>
        </p:nvSpPr>
        <p:spPr>
          <a:xfrm>
            <a:off x="6875250" y="3437858"/>
            <a:ext cx="4808700" cy="2770500"/>
          </a:xfrm>
          <a:prstGeom prst="rect">
            <a:avLst/>
          </a:prstGeom>
          <a:solidFill>
            <a:srgbClr val="048989"/>
          </a:solid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10000"/>
              </a:lnSpc>
              <a:spcBef>
                <a:spcPts val="0"/>
              </a:spcBef>
              <a:spcAft>
                <a:spcPts val="0"/>
              </a:spcAft>
              <a:buClr>
                <a:srgbClr val="000000"/>
              </a:buClr>
              <a:buSzTx/>
              <a:buFont typeface="Arial"/>
              <a:buNone/>
              <a:tabLst/>
              <a:defRPr/>
            </a:pPr>
            <a:endParaRPr kumimoji="0" sz="1400" b="1"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Innovation </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Management and Foresight </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(Future Technologies and </a:t>
            </a: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Market </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Demand)</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Cross-Disciplinary Collaboration</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PM Proficiency</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Intellectual Property </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Management</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Resourcefulness and Budgeting Acumen</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Regulatory </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Compliance and QA</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Strategic </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Thinking</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317500" algn="l" defTabSz="914400" rtl="0" eaLnBrk="1" fontAlgn="auto" latinLnBrk="0" hangingPunct="1">
              <a:lnSpc>
                <a:spcPct val="110000"/>
              </a:lnSpc>
              <a:spcBef>
                <a:spcPts val="0"/>
              </a:spcBef>
              <a:spcAft>
                <a:spcPts val="0"/>
              </a:spcAft>
              <a:buClr>
                <a:srgbClr val="FFFFFF"/>
              </a:buClr>
              <a:buSzPts val="1400"/>
              <a:buFont typeface="Montserrat"/>
              <a:buAutoNum type="arabicPeriod"/>
              <a:tabLst/>
              <a:defRPr/>
            </a:pP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Environmental </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and Social Governance (</a:t>
            </a:r>
            <a:r>
              <a:rPr kumimoji="0" lang="en-IE" sz="1400" b="1" i="0" u="none" strike="noStrike" kern="0" cap="none" spc="0" normalizeH="0" baseline="0" noProof="0">
                <a:ln>
                  <a:noFill/>
                </a:ln>
                <a:solidFill>
                  <a:srgbClr val="FFFFFF"/>
                </a:solidFill>
                <a:effectLst/>
                <a:uLnTx/>
                <a:uFillTx/>
                <a:latin typeface="Montserrat"/>
                <a:ea typeface="Montserrat"/>
                <a:cs typeface="Montserrat"/>
                <a:sym typeface="Montserrat"/>
              </a:rPr>
              <a:t>ESG</a:t>
            </a: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45720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IE" sz="1400" b="0" i="0" u="none" strike="noStrike" kern="0" cap="none" spc="0" normalizeH="0" baseline="0" noProof="0">
                <a:ln>
                  <a:noFill/>
                </a:ln>
                <a:solidFill>
                  <a:srgbClr val="FFFFFF"/>
                </a:solidFill>
                <a:effectLst/>
                <a:uLnTx/>
                <a:uFillTx/>
                <a:latin typeface="Montserrat"/>
                <a:ea typeface="Montserrat"/>
                <a:cs typeface="Montserrat"/>
                <a:sym typeface="Montserrat"/>
              </a:rPr>
              <a:t> </a:t>
            </a:r>
            <a:endParaRPr kumimoji="0" sz="14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185" name="Google Shape;185;g3b49b46da84_0_17"/>
          <p:cNvSpPr txBox="1"/>
          <p:nvPr/>
        </p:nvSpPr>
        <p:spPr>
          <a:xfrm>
            <a:off x="151980" y="6611779"/>
            <a:ext cx="8186400" cy="246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000" b="0" i="0" u="none" strike="noStrike" kern="0" cap="none" spc="0" normalizeH="0" baseline="0" noProof="0">
                <a:ln>
                  <a:noFill/>
                </a:ln>
                <a:solidFill>
                  <a:srgbClr val="F2F2F2"/>
                </a:solidFill>
                <a:effectLst/>
                <a:uLnTx/>
                <a:uFillTx/>
                <a:latin typeface="Arial"/>
                <a:ea typeface="Arial"/>
                <a:cs typeface="Arial"/>
                <a:sym typeface="Arial"/>
              </a:rPr>
              <a:t>Source: </a:t>
            </a:r>
            <a:r>
              <a:rPr kumimoji="0" lang="en-IE" sz="1000" b="0" i="0" u="none" strike="noStrike" kern="0" cap="none" spc="0" normalizeH="0" baseline="0" noProof="0">
                <a:ln>
                  <a:noFill/>
                </a:ln>
                <a:solidFill>
                  <a:srgbClr val="F2F2F2"/>
                </a:solidFill>
                <a:effectLst/>
                <a:uLnTx/>
                <a:uFillTx/>
                <a:latin typeface="Arial"/>
                <a:cs typeface="Arial"/>
                <a:sym typeface="Arial"/>
              </a:rPr>
              <a:t>Teal (https://www.tealhq.com/skills/research-and-development-manager)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86" name="Google Shape;186;g3b49b46da84_0_17"/>
          <p:cNvPicPr preferRelativeResize="0"/>
          <p:nvPr/>
        </p:nvPicPr>
        <p:blipFill>
          <a:blip r:embed="rId3">
            <a:alphaModFix/>
          </a:blip>
          <a:stretch>
            <a:fillRect/>
          </a:stretch>
        </p:blipFill>
        <p:spPr>
          <a:xfrm>
            <a:off x="1189425" y="2284213"/>
            <a:ext cx="5150546" cy="4107314"/>
          </a:xfrm>
          <a:prstGeom prst="rect">
            <a:avLst/>
          </a:prstGeom>
          <a:noFill/>
          <a:ln>
            <a:noFill/>
          </a:ln>
        </p:spPr>
      </p:pic>
      <p:pic>
        <p:nvPicPr>
          <p:cNvPr id="187" name="Google Shape;187;g3b49b46da84_0_17"/>
          <p:cNvPicPr preferRelativeResize="0"/>
          <p:nvPr/>
        </p:nvPicPr>
        <p:blipFill>
          <a:blip r:embed="rId4">
            <a:alphaModFix/>
          </a:blip>
          <a:stretch>
            <a:fillRect/>
          </a:stretch>
        </p:blipFill>
        <p:spPr>
          <a:xfrm>
            <a:off x="8601557" y="2314688"/>
            <a:ext cx="1466850" cy="504825"/>
          </a:xfrm>
          <a:prstGeom prst="rect">
            <a:avLst/>
          </a:prstGeom>
          <a:noFill/>
          <a:ln>
            <a:noFill/>
          </a:ln>
        </p:spPr>
      </p:pic>
      <p:pic>
        <p:nvPicPr>
          <p:cNvPr id="188" name="Google Shape;188;g3b49b46da84_0_17"/>
          <p:cNvPicPr preferRelativeResize="0"/>
          <p:nvPr/>
        </p:nvPicPr>
        <p:blipFill>
          <a:blip r:embed="rId5">
            <a:alphaModFix/>
          </a:blip>
          <a:stretch>
            <a:fillRect/>
          </a:stretch>
        </p:blipFill>
        <p:spPr>
          <a:xfrm>
            <a:off x="8484590" y="2819500"/>
            <a:ext cx="1562100" cy="400050"/>
          </a:xfrm>
          <a:prstGeom prst="rect">
            <a:avLst/>
          </a:prstGeom>
          <a:noFill/>
          <a:ln>
            <a:noFill/>
          </a:ln>
        </p:spPr>
      </p:pic>
      <p:sp>
        <p:nvSpPr>
          <p:cNvPr id="189" name="Google Shape;189;g3b49b46da84_0_17"/>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grpSp>
        <p:nvGrpSpPr>
          <p:cNvPr id="194" name="Google Shape;194;p17"/>
          <p:cNvGrpSpPr/>
          <p:nvPr/>
        </p:nvGrpSpPr>
        <p:grpSpPr>
          <a:xfrm>
            <a:off x="1101368" y="2889626"/>
            <a:ext cx="10049588" cy="2203857"/>
            <a:chOff x="4405" y="791111"/>
            <a:chExt cx="10049588" cy="2203857"/>
          </a:xfrm>
        </p:grpSpPr>
        <p:sp>
          <p:nvSpPr>
            <p:cNvPr id="195" name="Google Shape;195;p17"/>
            <p:cNvSpPr/>
            <p:nvPr/>
          </p:nvSpPr>
          <p:spPr>
            <a:xfrm>
              <a:off x="348206" y="791111"/>
              <a:ext cx="1075482" cy="1075482"/>
            </a:xfrm>
            <a:prstGeom prst="round2DiagRect">
              <a:avLst>
                <a:gd name="adj1" fmla="val 29727"/>
                <a:gd name="adj2" fmla="val 0"/>
              </a:avLst>
            </a:prstGeom>
            <a:solidFill>
              <a:srgbClr val="D9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577408" y="1020312"/>
              <a:ext cx="617080" cy="61708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4405" y="2201580"/>
              <a:ext cx="1763085" cy="793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txBox="1"/>
            <p:nvPr/>
          </p:nvSpPr>
          <p:spPr>
            <a:xfrm>
              <a:off x="4405" y="2201580"/>
              <a:ext cx="1763085" cy="7933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HIGHER GRANT SUCCESS RATES</a:t>
              </a:r>
              <a:br>
                <a:rPr lang="en-IE" sz="1100" b="0" i="0" u="none" strike="noStrike" cap="none">
                  <a:solidFill>
                    <a:srgbClr val="000000"/>
                  </a:solidFill>
                  <a:latin typeface="Arial"/>
                  <a:ea typeface="Arial"/>
                  <a:cs typeface="Arial"/>
                  <a:sym typeface="Arial"/>
                </a:rPr>
              </a:br>
              <a:br>
                <a:rPr lang="en-IE"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
          <p:nvSpPr>
            <p:cNvPr id="199" name="Google Shape;199;p17"/>
            <p:cNvSpPr/>
            <p:nvPr/>
          </p:nvSpPr>
          <p:spPr>
            <a:xfrm>
              <a:off x="2419832" y="791111"/>
              <a:ext cx="1075482" cy="1075482"/>
            </a:xfrm>
            <a:prstGeom prst="round2DiagRect">
              <a:avLst>
                <a:gd name="adj1" fmla="val 29727"/>
                <a:gd name="adj2" fmla="val 0"/>
              </a:avLst>
            </a:prstGeom>
            <a:solidFill>
              <a:srgbClr val="D9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2649033" y="1020312"/>
              <a:ext cx="617080" cy="61708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2076031" y="2201580"/>
              <a:ext cx="1763085" cy="793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txBox="1"/>
            <p:nvPr/>
          </p:nvSpPr>
          <p:spPr>
            <a:xfrm>
              <a:off x="2076031" y="2201580"/>
              <a:ext cx="1763085" cy="7933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STRONGER PROMOTION &amp; TENURE CASES</a:t>
              </a:r>
              <a:br>
                <a:rPr lang="en-IE" sz="1100" b="0" i="0" u="none" strike="noStrike" cap="none">
                  <a:solidFill>
                    <a:srgbClr val="000000"/>
                  </a:solidFill>
                  <a:latin typeface="Arial"/>
                  <a:ea typeface="Arial"/>
                  <a:cs typeface="Arial"/>
                  <a:sym typeface="Arial"/>
                </a:rPr>
              </a:br>
              <a:br>
                <a:rPr lang="en-IE"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
          <p:nvSpPr>
            <p:cNvPr id="203" name="Google Shape;203;p17"/>
            <p:cNvSpPr/>
            <p:nvPr/>
          </p:nvSpPr>
          <p:spPr>
            <a:xfrm>
              <a:off x="4491458" y="791111"/>
              <a:ext cx="1075482" cy="1075482"/>
            </a:xfrm>
            <a:prstGeom prst="round2DiagRect">
              <a:avLst>
                <a:gd name="adj1" fmla="val 29727"/>
                <a:gd name="adj2" fmla="val 0"/>
              </a:avLst>
            </a:prstGeom>
            <a:solidFill>
              <a:srgbClr val="D9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4720659" y="1020312"/>
              <a:ext cx="617080" cy="61708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4147657" y="2201580"/>
              <a:ext cx="1763085" cy="793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txBox="1"/>
            <p:nvPr/>
          </p:nvSpPr>
          <p:spPr>
            <a:xfrm>
              <a:off x="4147657" y="2201580"/>
              <a:ext cx="1763085" cy="7933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INCREASED VISIBILITY &amp; LEADERSHIP OPPORTUNITIES</a:t>
              </a:r>
              <a:br>
                <a:rPr lang="en-IE" sz="1100" b="0" i="0" u="none" strike="noStrike" cap="none">
                  <a:solidFill>
                    <a:srgbClr val="000000"/>
                  </a:solidFill>
                  <a:latin typeface="Arial"/>
                  <a:ea typeface="Arial"/>
                  <a:cs typeface="Arial"/>
                  <a:sym typeface="Arial"/>
                </a:rPr>
              </a:br>
              <a:br>
                <a:rPr lang="en-IE"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
          <p:nvSpPr>
            <p:cNvPr id="207" name="Google Shape;207;p17"/>
            <p:cNvSpPr/>
            <p:nvPr/>
          </p:nvSpPr>
          <p:spPr>
            <a:xfrm>
              <a:off x="6563084" y="791111"/>
              <a:ext cx="1075482" cy="1075482"/>
            </a:xfrm>
            <a:prstGeom prst="round2DiagRect">
              <a:avLst>
                <a:gd name="adj1" fmla="val 29727"/>
                <a:gd name="adj2" fmla="val 0"/>
              </a:avLst>
            </a:prstGeom>
            <a:solidFill>
              <a:srgbClr val="D9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6792285" y="1020312"/>
              <a:ext cx="617080" cy="61708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6219283" y="2201580"/>
              <a:ext cx="1763085" cy="793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txBox="1"/>
            <p:nvPr/>
          </p:nvSpPr>
          <p:spPr>
            <a:xfrm>
              <a:off x="6219283" y="2201580"/>
              <a:ext cx="1763085" cy="7933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EXPANDED INTERNATIONAL AND INDUSTRY NETWORKS</a:t>
              </a:r>
              <a:br>
                <a:rPr lang="en-IE" sz="1100" b="0" i="0" u="none" strike="noStrike" cap="none">
                  <a:solidFill>
                    <a:srgbClr val="000000"/>
                  </a:solidFill>
                  <a:latin typeface="Arial"/>
                  <a:ea typeface="Arial"/>
                  <a:cs typeface="Arial"/>
                  <a:sym typeface="Arial"/>
                </a:rPr>
              </a:br>
              <a:br>
                <a:rPr lang="en-IE"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
          <p:nvSpPr>
            <p:cNvPr id="211" name="Google Shape;211;p17"/>
            <p:cNvSpPr/>
            <p:nvPr/>
          </p:nvSpPr>
          <p:spPr>
            <a:xfrm>
              <a:off x="8634710" y="791111"/>
              <a:ext cx="1075482" cy="1075482"/>
            </a:xfrm>
            <a:prstGeom prst="round2DiagRect">
              <a:avLst>
                <a:gd name="adj1" fmla="val 29727"/>
                <a:gd name="adj2" fmla="val 0"/>
              </a:avLst>
            </a:prstGeom>
            <a:solidFill>
              <a:srgbClr val="D9E5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8863911" y="1020312"/>
              <a:ext cx="617080" cy="61708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8290908" y="2201580"/>
              <a:ext cx="1763085" cy="79338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txBox="1"/>
            <p:nvPr/>
          </p:nvSpPr>
          <p:spPr>
            <a:xfrm>
              <a:off x="8290908" y="2201580"/>
              <a:ext cx="1763085" cy="793388"/>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CAREER RESILIENCE IN A VOLATILE FUNDING LANDSCAPE</a:t>
              </a:r>
              <a:br>
                <a:rPr lang="en-IE" sz="1100" b="0" i="0" u="none" strike="noStrike" cap="none">
                  <a:solidFill>
                    <a:srgbClr val="000000"/>
                  </a:solidFill>
                  <a:latin typeface="Arial"/>
                  <a:ea typeface="Arial"/>
                  <a:cs typeface="Arial"/>
                  <a:sym typeface="Arial"/>
                </a:rPr>
              </a:br>
              <a:br>
                <a:rPr lang="en-IE"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grpSp>
      <p:sp>
        <p:nvSpPr>
          <p:cNvPr id="215" name="Google Shape;215;p17"/>
          <p:cNvSpPr txBox="1"/>
          <p:nvPr/>
        </p:nvSpPr>
        <p:spPr>
          <a:xfrm>
            <a:off x="1120179" y="1122363"/>
            <a:ext cx="1013564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Why Impact Matters for Researchers </a:t>
            </a:r>
            <a:endParaRPr sz="3200" b="0" i="0" u="none" strike="noStrike" cap="none">
              <a:solidFill>
                <a:srgbClr val="156082"/>
              </a:solidFill>
              <a:latin typeface="Montserrat"/>
              <a:ea typeface="Montserrat"/>
              <a:cs typeface="Montserrat"/>
              <a:sym typeface="Montserrat"/>
            </a:endParaRPr>
          </a:p>
        </p:txBody>
      </p:sp>
      <p:sp>
        <p:nvSpPr>
          <p:cNvPr id="216" name="Google Shape;216;p17"/>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3C8E7C-1548-5DFA-DA8A-0D20CDA3CE86}"/>
              </a:ext>
            </a:extLst>
          </p:cNvPr>
          <p:cNvSpPr txBox="1"/>
          <p:nvPr/>
        </p:nvSpPr>
        <p:spPr>
          <a:xfrm>
            <a:off x="488806" y="1209449"/>
            <a:ext cx="4094079" cy="2554545"/>
          </a:xfrm>
          <a:prstGeom prst="rect">
            <a:avLst/>
          </a:prstGeom>
          <a:noFill/>
        </p:spPr>
        <p:txBody>
          <a:bodyPr wrap="square">
            <a:spAutoFit/>
          </a:bodyPr>
          <a:lstStyle/>
          <a:p>
            <a:r>
              <a:rPr lang="en-GB" sz="3200" dirty="0">
                <a:solidFill>
                  <a:srgbClr val="156082"/>
                </a:solidFill>
                <a:latin typeface="Montserrat" panose="00000500000000000000" pitchFamily="2" charset="0"/>
              </a:rPr>
              <a:t>Why Impact Matters for </a:t>
            </a:r>
          </a:p>
          <a:p>
            <a:r>
              <a:rPr lang="en-GB" sz="3200" dirty="0">
                <a:solidFill>
                  <a:srgbClr val="156082"/>
                </a:solidFill>
                <a:latin typeface="Montserrat" panose="00000500000000000000" pitchFamily="2" charset="0"/>
              </a:rPr>
              <a:t>Research Managers and Administrators</a:t>
            </a:r>
          </a:p>
        </p:txBody>
      </p:sp>
      <p:graphicFrame>
        <p:nvGraphicFramePr>
          <p:cNvPr id="5" name="TextBox 2">
            <a:extLst>
              <a:ext uri="{FF2B5EF4-FFF2-40B4-BE49-F238E27FC236}">
                <a16:creationId xmlns:a16="http://schemas.microsoft.com/office/drawing/2014/main" id="{57E92EB8-BE15-20FD-4101-8A6360C6100B}"/>
              </a:ext>
            </a:extLst>
          </p:cNvPr>
          <p:cNvGraphicFramePr/>
          <p:nvPr>
            <p:extLst>
              <p:ext uri="{D42A27DB-BD31-4B8C-83A1-F6EECF244321}">
                <p14:modId xmlns:p14="http://schemas.microsoft.com/office/powerpoint/2010/main" val="104653208"/>
              </p:ext>
            </p:extLst>
          </p:nvPr>
        </p:nvGraphicFramePr>
        <p:xfrm>
          <a:off x="4027715" y="537588"/>
          <a:ext cx="7925852" cy="4936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0E8F54C-EFEF-5718-849B-84BAAAB6AF5E}"/>
              </a:ext>
            </a:extLst>
          </p:cNvPr>
          <p:cNvSpPr txBox="1"/>
          <p:nvPr/>
        </p:nvSpPr>
        <p:spPr>
          <a:xfrm>
            <a:off x="2535845" y="5474026"/>
            <a:ext cx="6123214" cy="584775"/>
          </a:xfrm>
          <a:prstGeom prst="rect">
            <a:avLst/>
          </a:prstGeom>
          <a:noFill/>
        </p:spPr>
        <p:txBody>
          <a:bodyPr wrap="square">
            <a:spAutoFit/>
          </a:bodyPr>
          <a:lstStyle/>
          <a:p>
            <a:pPr algn="ctr">
              <a:buNone/>
            </a:pPr>
            <a:r>
              <a:rPr lang="en-GB" sz="1600" b="1" dirty="0">
                <a:solidFill>
                  <a:schemeClr val="accent1"/>
                </a:solidFill>
                <a:latin typeface="Montserrat" panose="00000500000000000000" pitchFamily="2" charset="0"/>
              </a:rPr>
              <a:t>The “Impact Partner” Advantage</a:t>
            </a:r>
          </a:p>
          <a:p>
            <a:pPr algn="ctr">
              <a:buNone/>
            </a:pPr>
            <a:r>
              <a:rPr lang="en-GB" sz="1600" dirty="0">
                <a:solidFill>
                  <a:schemeClr val="accent1"/>
                </a:solidFill>
                <a:latin typeface="Montserrat" panose="00000500000000000000" pitchFamily="2" charset="0"/>
              </a:rPr>
              <a:t>More invitations • More strategic roles • More influence</a:t>
            </a:r>
          </a:p>
        </p:txBody>
      </p:sp>
    </p:spTree>
    <p:extLst>
      <p:ext uri="{BB962C8B-B14F-4D97-AF65-F5344CB8AC3E}">
        <p14:creationId xmlns:p14="http://schemas.microsoft.com/office/powerpoint/2010/main" val="332434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4417D"/>
              </a:buClr>
              <a:buSzPts val="6000"/>
              <a:buFont typeface="Montserrat"/>
              <a:buNone/>
            </a:pPr>
            <a:endParaRPr/>
          </a:p>
        </p:txBody>
      </p:sp>
      <p:sp>
        <p:nvSpPr>
          <p:cNvPr id="242" name="Google Shape;242;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24417D"/>
              </a:buClr>
              <a:buSzPts val="2400"/>
              <a:buFont typeface="Arial"/>
              <a:buNone/>
            </a:pPr>
            <a:endParaRPr/>
          </a:p>
        </p:txBody>
      </p:sp>
      <p:sp>
        <p:nvSpPr>
          <p:cNvPr id="243" name="Google Shape;243;p19"/>
          <p:cNvSpPr/>
          <p:nvPr/>
        </p:nvSpPr>
        <p:spPr>
          <a:xfrm>
            <a:off x="3175" y="6400800"/>
            <a:ext cx="12188825" cy="457200"/>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4" name="Google Shape;244;p19"/>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
        <p:nvSpPr>
          <p:cNvPr id="245" name="Google Shape;245;p19"/>
          <p:cNvSpPr/>
          <p:nvPr/>
        </p:nvSpPr>
        <p:spPr>
          <a:xfrm>
            <a:off x="15" y="0"/>
            <a:ext cx="12191985" cy="6858000"/>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6" name="Google Shape;246;p19"/>
          <p:cNvCxnSpPr/>
          <p:nvPr/>
        </p:nvCxnSpPr>
        <p:spPr>
          <a:xfrm>
            <a:off x="723686" y="2353592"/>
            <a:ext cx="3291840" cy="0"/>
          </a:xfrm>
          <a:prstGeom prst="straightConnector1">
            <a:avLst/>
          </a:prstGeom>
          <a:noFill/>
          <a:ln w="19050" cap="flat" cmpd="sng">
            <a:solidFill>
              <a:schemeClr val="accent1"/>
            </a:solidFill>
            <a:prstDash val="solid"/>
            <a:round/>
            <a:headEnd type="none" w="sm" len="sm"/>
            <a:tailEnd type="none" w="sm" len="sm"/>
          </a:ln>
        </p:spPr>
      </p:cxnSp>
      <p:sp>
        <p:nvSpPr>
          <p:cNvPr id="247" name="Google Shape;247;p19"/>
          <p:cNvSpPr txBox="1"/>
          <p:nvPr/>
        </p:nvSpPr>
        <p:spPr>
          <a:xfrm>
            <a:off x="643467" y="2546224"/>
            <a:ext cx="3448259" cy="3342747"/>
          </a:xfrm>
          <a:prstGeom prst="rect">
            <a:avLst/>
          </a:prstGeom>
          <a:noFill/>
          <a:ln>
            <a:noFill/>
          </a:ln>
        </p:spPr>
        <p:txBody>
          <a:bodyPr spcFirstLastPara="1" wrap="square" lIns="0" tIns="45700" rIns="0" bIns="45700" anchor="t" anchorCtr="0">
            <a:normAutofit lnSpcReduction="10000"/>
          </a:bodyPr>
          <a:lstStyle/>
          <a:p>
            <a:pPr marL="0" marR="0" lvl="0" indent="0" algn="l" rtl="0">
              <a:lnSpc>
                <a:spcPct val="90000"/>
              </a:lnSpc>
              <a:spcBef>
                <a:spcPts val="0"/>
              </a:spcBef>
              <a:spcAft>
                <a:spcPts val="0"/>
              </a:spcAft>
              <a:buClr>
                <a:srgbClr val="000000"/>
              </a:buClr>
              <a:buSzPts val="1400"/>
              <a:buFont typeface="Calibri"/>
              <a:buNone/>
            </a:pPr>
            <a:r>
              <a:rPr lang="en-IE" sz="1400" b="1" i="0" u="none" strike="noStrike" cap="none">
                <a:solidFill>
                  <a:srgbClr val="FFFFFF"/>
                </a:solidFill>
                <a:latin typeface="Arial"/>
                <a:ea typeface="Arial"/>
                <a:cs typeface="Arial"/>
                <a:sym typeface="Arial"/>
              </a:rPr>
              <a:t> Impact as Career Insurance </a:t>
            </a:r>
            <a:r>
              <a:rPr lang="en-IE" sz="1400" b="0" i="0" u="none" strike="noStrike" cap="none">
                <a:solidFill>
                  <a:srgbClr val="FFFFFF"/>
                </a:solidFill>
                <a:latin typeface="Arial"/>
                <a:ea typeface="Arial"/>
                <a:cs typeface="Arial"/>
                <a:sym typeface="Arial"/>
              </a:rPr>
              <a:t>Researchers and institutions that embed impact:</a:t>
            </a:r>
            <a:endParaRPr sz="1400" b="0" i="0" u="none" strike="noStrike" cap="none">
              <a:solidFill>
                <a:srgbClr val="FFFFFF"/>
              </a:solidFill>
              <a:latin typeface="Arial"/>
              <a:ea typeface="Arial"/>
              <a:cs typeface="Arial"/>
              <a:sym typeface="Arial"/>
            </a:endParaRPr>
          </a:p>
          <a:p>
            <a:pPr marL="0" marR="0" lvl="0" indent="-88900" algn="l" rtl="0">
              <a:lnSpc>
                <a:spcPct val="90000"/>
              </a:lnSpc>
              <a:spcBef>
                <a:spcPts val="1600"/>
              </a:spcBef>
              <a:spcAft>
                <a:spcPts val="0"/>
              </a:spcAft>
              <a:buClr>
                <a:srgbClr val="000000"/>
              </a:buClr>
              <a:buSzPts val="1400"/>
              <a:buFont typeface="Calibri"/>
              <a:buChar char="•"/>
            </a:pPr>
            <a:r>
              <a:rPr lang="en-IE" sz="1400" b="0" i="0" u="none" strike="noStrike" cap="none">
                <a:solidFill>
                  <a:srgbClr val="FFFFFF"/>
                </a:solidFill>
                <a:latin typeface="Arial"/>
                <a:ea typeface="Arial"/>
                <a:cs typeface="Arial"/>
                <a:sym typeface="Arial"/>
              </a:rPr>
              <a:t>Adapt faster to new funding priorities</a:t>
            </a:r>
            <a:br>
              <a:rPr lang="en-IE" sz="1400" b="0" i="0" u="none" strike="noStrike" cap="none">
                <a:solidFill>
                  <a:srgbClr val="FFFFFF"/>
                </a:solidFill>
                <a:latin typeface="Arial"/>
                <a:ea typeface="Arial"/>
                <a:cs typeface="Arial"/>
                <a:sym typeface="Arial"/>
              </a:rPr>
            </a:br>
            <a:br>
              <a:rPr lang="en-IE"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a:p>
            <a:pPr marL="0" marR="0" lvl="0" indent="-88900" algn="l" rtl="0">
              <a:lnSpc>
                <a:spcPct val="90000"/>
              </a:lnSpc>
              <a:spcBef>
                <a:spcPts val="0"/>
              </a:spcBef>
              <a:spcAft>
                <a:spcPts val="0"/>
              </a:spcAft>
              <a:buClr>
                <a:srgbClr val="000000"/>
              </a:buClr>
              <a:buSzPts val="1400"/>
              <a:buFont typeface="Calibri"/>
              <a:buChar char="•"/>
            </a:pPr>
            <a:r>
              <a:rPr lang="en-IE" sz="1400" b="0" i="0" u="none" strike="noStrike" cap="none">
                <a:solidFill>
                  <a:srgbClr val="FFFFFF"/>
                </a:solidFill>
                <a:latin typeface="Arial"/>
                <a:ea typeface="Arial"/>
                <a:cs typeface="Arial"/>
                <a:sym typeface="Arial"/>
              </a:rPr>
              <a:t>Survive policy shifts and budget constraints</a:t>
            </a:r>
            <a:br>
              <a:rPr lang="en-IE" sz="1400" b="0" i="0" u="none" strike="noStrike" cap="none">
                <a:solidFill>
                  <a:srgbClr val="FFFFFF"/>
                </a:solidFill>
                <a:latin typeface="Arial"/>
                <a:ea typeface="Arial"/>
                <a:cs typeface="Arial"/>
                <a:sym typeface="Arial"/>
              </a:rPr>
            </a:br>
            <a:br>
              <a:rPr lang="en-IE"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a:p>
            <a:pPr marL="0" marR="0" lvl="0" indent="-88900" algn="l" rtl="0">
              <a:lnSpc>
                <a:spcPct val="90000"/>
              </a:lnSpc>
              <a:spcBef>
                <a:spcPts val="0"/>
              </a:spcBef>
              <a:spcAft>
                <a:spcPts val="0"/>
              </a:spcAft>
              <a:buClr>
                <a:srgbClr val="000000"/>
              </a:buClr>
              <a:buSzPts val="1400"/>
              <a:buFont typeface="Calibri"/>
              <a:buChar char="•"/>
            </a:pPr>
            <a:r>
              <a:rPr lang="en-IE" sz="1400" b="0" i="0" u="none" strike="noStrike" cap="none">
                <a:solidFill>
                  <a:srgbClr val="FFFFFF"/>
                </a:solidFill>
                <a:latin typeface="Arial"/>
                <a:ea typeface="Arial"/>
                <a:cs typeface="Arial"/>
                <a:sym typeface="Arial"/>
              </a:rPr>
              <a:t>Remain fundable and relevant</a:t>
            </a:r>
            <a:br>
              <a:rPr lang="en-IE" sz="1400" b="0" i="0" u="none" strike="noStrike" cap="none">
                <a:solidFill>
                  <a:srgbClr val="FFFFFF"/>
                </a:solidFill>
                <a:latin typeface="Arial"/>
                <a:ea typeface="Arial"/>
                <a:cs typeface="Arial"/>
                <a:sym typeface="Arial"/>
              </a:rPr>
            </a:br>
            <a:br>
              <a:rPr lang="en-IE"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a:p>
            <a:pPr marL="0" marR="0" lvl="0" indent="-88900" algn="l" rtl="0">
              <a:lnSpc>
                <a:spcPct val="90000"/>
              </a:lnSpc>
              <a:spcBef>
                <a:spcPts val="0"/>
              </a:spcBef>
              <a:spcAft>
                <a:spcPts val="0"/>
              </a:spcAft>
              <a:buClr>
                <a:srgbClr val="000000"/>
              </a:buClr>
              <a:buSzPts val="1400"/>
              <a:buFont typeface="Calibri"/>
              <a:buChar char="•"/>
            </a:pPr>
            <a:r>
              <a:rPr lang="en-IE" sz="1400" b="0" i="0" u="none" strike="noStrike" cap="none">
                <a:solidFill>
                  <a:srgbClr val="FFFFFF"/>
                </a:solidFill>
                <a:latin typeface="Arial"/>
                <a:ea typeface="Arial"/>
                <a:cs typeface="Arial"/>
                <a:sym typeface="Arial"/>
              </a:rPr>
              <a:t>Build long-term trust with funders and partners</a:t>
            </a:r>
            <a:br>
              <a:rPr lang="en-IE" sz="1400" b="0" i="0" u="none" strike="noStrike" cap="none">
                <a:solidFill>
                  <a:srgbClr val="FFFFFF"/>
                </a:solidFill>
                <a:latin typeface="Arial"/>
                <a:ea typeface="Arial"/>
                <a:cs typeface="Arial"/>
                <a:sym typeface="Arial"/>
              </a:rPr>
            </a:br>
            <a:br>
              <a:rPr lang="en-IE" sz="1400" b="0" i="0" u="none" strike="noStrike" cap="none">
                <a:solidFill>
                  <a:srgbClr val="FFFFFF"/>
                </a:solidFill>
                <a:latin typeface="Arial"/>
                <a:ea typeface="Arial"/>
                <a:cs typeface="Arial"/>
                <a:sym typeface="Arial"/>
              </a:rPr>
            </a:br>
            <a:endParaRPr sz="1400" b="0" i="0" u="none" strike="noStrike" cap="none">
              <a:solidFill>
                <a:srgbClr val="FFFFFF"/>
              </a:solidFill>
              <a:latin typeface="Arial"/>
              <a:ea typeface="Arial"/>
              <a:cs typeface="Arial"/>
              <a:sym typeface="Arial"/>
            </a:endParaRPr>
          </a:p>
        </p:txBody>
      </p:sp>
      <p:pic>
        <p:nvPicPr>
          <p:cNvPr id="248" name="Google Shape;248;p19" descr="Tall office building looking up"/>
          <p:cNvPicPr preferRelativeResize="0"/>
          <p:nvPr/>
        </p:nvPicPr>
        <p:blipFill rotWithShape="1">
          <a:blip r:embed="rId3">
            <a:alphaModFix/>
          </a:blip>
          <a:srcRect l="15529" r="11653" b="-1"/>
          <a:stretch/>
        </p:blipFill>
        <p:spPr>
          <a:xfrm>
            <a:off x="4654296" y="10"/>
            <a:ext cx="7537703" cy="6857990"/>
          </a:xfrm>
          <a:prstGeom prst="rect">
            <a:avLst/>
          </a:prstGeom>
          <a:noFill/>
          <a:ln>
            <a:noFill/>
          </a:ln>
        </p:spPr>
      </p:pic>
      <p:sp>
        <p:nvSpPr>
          <p:cNvPr id="249" name="Google Shape;249;p19"/>
          <p:cNvSpPr/>
          <p:nvPr/>
        </p:nvSpPr>
        <p:spPr>
          <a:xfrm>
            <a:off x="155575" y="6553200"/>
            <a:ext cx="12188825" cy="457200"/>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0" name="Google Shape;250;p19"/>
          <p:cNvCxnSpPr/>
          <p:nvPr/>
        </p:nvCxnSpPr>
        <p:spPr>
          <a:xfrm>
            <a:off x="1345932" y="2049780"/>
            <a:ext cx="9966960" cy="0"/>
          </a:xfrm>
          <a:prstGeom prst="straightConnector1">
            <a:avLst/>
          </a:prstGeom>
          <a:noFill/>
          <a:ln w="12700" cap="flat" cmpd="sng">
            <a:solidFill>
              <a:srgbClr val="3F3F3F"/>
            </a:solidFill>
            <a:prstDash val="solid"/>
            <a:round/>
            <a:headEnd type="none" w="sm" len="sm"/>
            <a:tailEnd type="none" w="sm" len="sm"/>
          </a:ln>
        </p:spPr>
      </p:cxnSp>
      <p:sp>
        <p:nvSpPr>
          <p:cNvPr id="251" name="Google Shape;251;p19"/>
          <p:cNvSpPr/>
          <p:nvPr/>
        </p:nvSpPr>
        <p:spPr>
          <a:xfrm>
            <a:off x="152415" y="152400"/>
            <a:ext cx="12191985" cy="6858000"/>
          </a:xfrm>
          <a:prstGeom prst="rect">
            <a:avLst/>
          </a:prstGeom>
          <a:solidFill>
            <a:srgbClr val="2626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52" name="Google Shape;252;p19"/>
          <p:cNvCxnSpPr/>
          <p:nvPr/>
        </p:nvCxnSpPr>
        <p:spPr>
          <a:xfrm>
            <a:off x="876086" y="2505992"/>
            <a:ext cx="3291840" cy="0"/>
          </a:xfrm>
          <a:prstGeom prst="straightConnector1">
            <a:avLst/>
          </a:prstGeom>
          <a:noFill/>
          <a:ln w="19050" cap="flat" cmpd="sng">
            <a:solidFill>
              <a:schemeClr val="accent1"/>
            </a:solidFill>
            <a:prstDash val="solid"/>
            <a:round/>
            <a:headEnd type="none" w="sm" len="sm"/>
            <a:tailEnd type="none" w="sm" len="sm"/>
          </a:ln>
        </p:spPr>
      </p:cxnSp>
      <p:sp>
        <p:nvSpPr>
          <p:cNvPr id="253" name="Google Shape;253;p19"/>
          <p:cNvSpPr txBox="1"/>
          <p:nvPr/>
        </p:nvSpPr>
        <p:spPr>
          <a:xfrm>
            <a:off x="795867" y="2698624"/>
            <a:ext cx="3448259" cy="3342747"/>
          </a:xfrm>
          <a:prstGeom prst="rect">
            <a:avLst/>
          </a:prstGeom>
          <a:noFill/>
          <a:ln>
            <a:noFill/>
          </a:ln>
        </p:spPr>
        <p:txBody>
          <a:bodyPr spcFirstLastPara="1" wrap="square" lIns="0" tIns="45700" rIns="0" bIns="45700" anchor="t" anchorCtr="0">
            <a:normAutofit lnSpcReduction="10000"/>
          </a:bodyPr>
          <a:lstStyle/>
          <a:p>
            <a:pPr marL="0" marR="0" lvl="0" indent="0" algn="l" rtl="0">
              <a:lnSpc>
                <a:spcPct val="90000"/>
              </a:lnSpc>
              <a:spcBef>
                <a:spcPts val="0"/>
              </a:spcBef>
              <a:spcAft>
                <a:spcPts val="0"/>
              </a:spcAft>
              <a:buClr>
                <a:srgbClr val="000000"/>
              </a:buClr>
              <a:buSzPts val="1800"/>
              <a:buFont typeface="Calibri"/>
              <a:buNone/>
            </a:pPr>
            <a:r>
              <a:rPr lang="en-IE" sz="1800" b="0" i="0" u="none" strike="noStrike" cap="none">
                <a:solidFill>
                  <a:srgbClr val="FFFFFF"/>
                </a:solidFill>
                <a:latin typeface="Arial"/>
                <a:ea typeface="Arial"/>
                <a:cs typeface="Arial"/>
                <a:sym typeface="Arial"/>
              </a:rPr>
              <a:t>Researchers and Institutions that embed Impact:</a:t>
            </a:r>
            <a:endParaRPr sz="1800" b="0" i="0" u="none" strike="noStrike" cap="none">
              <a:solidFill>
                <a:srgbClr val="FFFFFF"/>
              </a:solidFill>
              <a:latin typeface="Arial"/>
              <a:ea typeface="Arial"/>
              <a:cs typeface="Arial"/>
              <a:sym typeface="Arial"/>
            </a:endParaRPr>
          </a:p>
          <a:p>
            <a:pPr marL="285750" marR="0" lvl="0" indent="-285750" algn="l" rtl="0">
              <a:lnSpc>
                <a:spcPct val="90000"/>
              </a:lnSpc>
              <a:spcBef>
                <a:spcPts val="1600"/>
              </a:spcBef>
              <a:spcAft>
                <a:spcPts val="0"/>
              </a:spcAft>
              <a:buClr>
                <a:schemeClr val="accent5"/>
              </a:buClr>
              <a:buSzPts val="1800"/>
              <a:buFont typeface="Arial"/>
              <a:buChar char="•"/>
            </a:pPr>
            <a:r>
              <a:rPr lang="en-IE" sz="1800" b="1" i="0" u="none" strike="noStrike" cap="none">
                <a:solidFill>
                  <a:srgbClr val="FFFFFF"/>
                </a:solidFill>
                <a:latin typeface="Arial"/>
                <a:ea typeface="Arial"/>
                <a:cs typeface="Arial"/>
                <a:sym typeface="Arial"/>
              </a:rPr>
              <a:t>Adapt faster </a:t>
            </a:r>
            <a:r>
              <a:rPr lang="en-IE" sz="1800" b="0" i="0" u="none" strike="noStrike" cap="none">
                <a:solidFill>
                  <a:srgbClr val="FFFFFF"/>
                </a:solidFill>
                <a:latin typeface="Arial"/>
                <a:ea typeface="Arial"/>
                <a:cs typeface="Arial"/>
                <a:sym typeface="Arial"/>
              </a:rPr>
              <a:t>to new funding priorities</a:t>
            </a:r>
            <a:br>
              <a:rPr lang="en-IE"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a:p>
            <a:pPr marL="285750" marR="0" lvl="0" indent="-285750" algn="l" rtl="0">
              <a:lnSpc>
                <a:spcPct val="90000"/>
              </a:lnSpc>
              <a:spcBef>
                <a:spcPts val="0"/>
              </a:spcBef>
              <a:spcAft>
                <a:spcPts val="0"/>
              </a:spcAft>
              <a:buClr>
                <a:schemeClr val="accent5"/>
              </a:buClr>
              <a:buSzPts val="1800"/>
              <a:buFont typeface="Arial"/>
              <a:buChar char="•"/>
            </a:pPr>
            <a:r>
              <a:rPr lang="en-IE" sz="1800" b="1" i="0" u="none" strike="noStrike" cap="none">
                <a:solidFill>
                  <a:srgbClr val="FFFFFF"/>
                </a:solidFill>
                <a:latin typeface="Arial"/>
                <a:ea typeface="Arial"/>
                <a:cs typeface="Arial"/>
                <a:sym typeface="Arial"/>
              </a:rPr>
              <a:t>Survive</a:t>
            </a:r>
            <a:r>
              <a:rPr lang="en-IE" sz="1800" b="0" i="0" u="none" strike="noStrike" cap="none">
                <a:solidFill>
                  <a:srgbClr val="FFFFFF"/>
                </a:solidFill>
                <a:latin typeface="Arial"/>
                <a:ea typeface="Arial"/>
                <a:cs typeface="Arial"/>
                <a:sym typeface="Arial"/>
              </a:rPr>
              <a:t> policy shifts and budget constraints</a:t>
            </a:r>
            <a:br>
              <a:rPr lang="en-IE"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a:p>
            <a:pPr marL="285750" marR="0" lvl="0" indent="-285750" algn="l" rtl="0">
              <a:lnSpc>
                <a:spcPct val="90000"/>
              </a:lnSpc>
              <a:spcBef>
                <a:spcPts val="0"/>
              </a:spcBef>
              <a:spcAft>
                <a:spcPts val="0"/>
              </a:spcAft>
              <a:buClr>
                <a:schemeClr val="accent5"/>
              </a:buClr>
              <a:buSzPts val="1800"/>
              <a:buFont typeface="Arial"/>
              <a:buChar char="•"/>
            </a:pPr>
            <a:r>
              <a:rPr lang="en-IE" sz="1800" b="0" i="0" u="none" strike="noStrike" cap="none">
                <a:solidFill>
                  <a:srgbClr val="FFFFFF"/>
                </a:solidFill>
                <a:latin typeface="Arial"/>
                <a:ea typeface="Arial"/>
                <a:cs typeface="Arial"/>
                <a:sym typeface="Arial"/>
              </a:rPr>
              <a:t>Remain </a:t>
            </a:r>
            <a:r>
              <a:rPr lang="en-IE" sz="1800" b="1" i="0" u="none" strike="noStrike" cap="none">
                <a:solidFill>
                  <a:srgbClr val="FFFFFF"/>
                </a:solidFill>
                <a:latin typeface="Arial"/>
                <a:ea typeface="Arial"/>
                <a:cs typeface="Arial"/>
                <a:sym typeface="Arial"/>
              </a:rPr>
              <a:t>fundable and relevant</a:t>
            </a:r>
            <a:br>
              <a:rPr lang="en-IE" sz="1800" b="0" i="0" u="none" strike="noStrike" cap="none">
                <a:solidFill>
                  <a:srgbClr val="FFFFFF"/>
                </a:solidFill>
                <a:latin typeface="Arial"/>
                <a:ea typeface="Arial"/>
                <a:cs typeface="Arial"/>
                <a:sym typeface="Arial"/>
              </a:rPr>
            </a:br>
            <a:endParaRPr sz="1800" b="0" i="0" u="none" strike="noStrike" cap="none">
              <a:solidFill>
                <a:srgbClr val="FFFFFF"/>
              </a:solidFill>
              <a:latin typeface="Arial"/>
              <a:ea typeface="Arial"/>
              <a:cs typeface="Arial"/>
              <a:sym typeface="Arial"/>
            </a:endParaRPr>
          </a:p>
          <a:p>
            <a:pPr marL="285750" marR="0" lvl="0" indent="-285750" algn="l" rtl="0">
              <a:lnSpc>
                <a:spcPct val="90000"/>
              </a:lnSpc>
              <a:spcBef>
                <a:spcPts val="0"/>
              </a:spcBef>
              <a:spcAft>
                <a:spcPts val="0"/>
              </a:spcAft>
              <a:buClr>
                <a:schemeClr val="accent5"/>
              </a:buClr>
              <a:buSzPts val="1800"/>
              <a:buFont typeface="Arial"/>
              <a:buChar char="•"/>
            </a:pPr>
            <a:r>
              <a:rPr lang="en-IE" sz="1800" b="0" i="0" u="none" strike="noStrike" cap="none">
                <a:solidFill>
                  <a:srgbClr val="FFFFFF"/>
                </a:solidFill>
                <a:latin typeface="Arial"/>
                <a:ea typeface="Arial"/>
                <a:cs typeface="Arial"/>
                <a:sym typeface="Arial"/>
              </a:rPr>
              <a:t>Build </a:t>
            </a:r>
            <a:r>
              <a:rPr lang="en-IE" sz="1800" b="1" i="0" u="none" strike="noStrike" cap="none">
                <a:solidFill>
                  <a:srgbClr val="FFFFFF"/>
                </a:solidFill>
                <a:latin typeface="Arial"/>
                <a:ea typeface="Arial"/>
                <a:cs typeface="Arial"/>
                <a:sym typeface="Arial"/>
              </a:rPr>
              <a:t>long-term</a:t>
            </a:r>
            <a:r>
              <a:rPr lang="en-IE" sz="1800" b="0" i="0" u="none" strike="noStrike" cap="none">
                <a:solidFill>
                  <a:srgbClr val="FFFFFF"/>
                </a:solidFill>
                <a:latin typeface="Arial"/>
                <a:ea typeface="Arial"/>
                <a:cs typeface="Arial"/>
                <a:sym typeface="Arial"/>
              </a:rPr>
              <a:t> </a:t>
            </a:r>
            <a:r>
              <a:rPr lang="en-IE" sz="1800" b="1" i="0" u="none" strike="noStrike" cap="none">
                <a:solidFill>
                  <a:srgbClr val="FFFFFF"/>
                </a:solidFill>
                <a:latin typeface="Arial"/>
                <a:ea typeface="Arial"/>
                <a:cs typeface="Arial"/>
                <a:sym typeface="Arial"/>
              </a:rPr>
              <a:t>trust</a:t>
            </a:r>
            <a:r>
              <a:rPr lang="en-IE" sz="1800" b="0" i="0" u="none" strike="noStrike" cap="none">
                <a:solidFill>
                  <a:srgbClr val="FFFFFF"/>
                </a:solidFill>
                <a:latin typeface="Arial"/>
                <a:ea typeface="Arial"/>
                <a:cs typeface="Arial"/>
                <a:sym typeface="Arial"/>
              </a:rPr>
              <a:t> with funders and partners</a:t>
            </a:r>
            <a:endParaRPr/>
          </a:p>
        </p:txBody>
      </p:sp>
      <p:pic>
        <p:nvPicPr>
          <p:cNvPr id="254" name="Google Shape;254;p19" descr="Tall office building looking up"/>
          <p:cNvPicPr preferRelativeResize="0"/>
          <p:nvPr/>
        </p:nvPicPr>
        <p:blipFill rotWithShape="1">
          <a:blip r:embed="rId3">
            <a:alphaModFix/>
          </a:blip>
          <a:srcRect l="15529" r="11653" b="-1"/>
          <a:stretch/>
        </p:blipFill>
        <p:spPr>
          <a:xfrm>
            <a:off x="4637772" y="-1281"/>
            <a:ext cx="7706627" cy="7011681"/>
          </a:xfrm>
          <a:prstGeom prst="rect">
            <a:avLst/>
          </a:prstGeom>
          <a:noFill/>
          <a:ln>
            <a:noFill/>
          </a:ln>
        </p:spPr>
      </p:pic>
      <p:sp>
        <p:nvSpPr>
          <p:cNvPr id="255" name="Google Shape;255;p19"/>
          <p:cNvSpPr txBox="1"/>
          <p:nvPr/>
        </p:nvSpPr>
        <p:spPr>
          <a:xfrm>
            <a:off x="876086" y="667460"/>
            <a:ext cx="3381716"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C0E4F5"/>
                </a:solidFill>
                <a:latin typeface="Montserrat"/>
                <a:ea typeface="Montserrat"/>
                <a:cs typeface="Montserrat"/>
                <a:sym typeface="Montserrat"/>
              </a:rPr>
              <a:t>Impact as Career Insurance</a:t>
            </a:r>
            <a:endParaRPr sz="3200" b="0" i="0" u="none" strike="noStrike" cap="none">
              <a:solidFill>
                <a:srgbClr val="C0E4F5"/>
              </a:solidFill>
              <a:latin typeface="Montserrat"/>
              <a:ea typeface="Montserrat"/>
              <a:cs typeface="Montserrat"/>
              <a:sym typeface="Montserrat"/>
            </a:endParaRPr>
          </a:p>
        </p:txBody>
      </p:sp>
      <p:sp>
        <p:nvSpPr>
          <p:cNvPr id="256" name="Google Shape;256;p19"/>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119B2-DA70-552A-3A31-42D3937D6B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C3A948-F77E-FA05-45A4-2CCC2AC5AFFD}"/>
              </a:ext>
            </a:extLst>
          </p:cNvPr>
          <p:cNvSpPr>
            <a:spLocks noGrp="1"/>
          </p:cNvSpPr>
          <p:nvPr>
            <p:ph type="ctrTitle"/>
          </p:nvPr>
        </p:nvSpPr>
        <p:spPr/>
        <p:txBody>
          <a:bodyPr/>
          <a:lstStyle/>
          <a:p>
            <a:r>
              <a:rPr lang="en-GB" dirty="0"/>
              <a:t>Impact in EU Projects</a:t>
            </a:r>
            <a:br>
              <a:rPr lang="en-GB" dirty="0"/>
            </a:br>
            <a:r>
              <a:rPr lang="en-GB" sz="2400" dirty="0"/>
              <a:t>Learning to Love the "Dreaded" Section 2 </a:t>
            </a:r>
            <a:br>
              <a:rPr lang="en-GB" sz="2400" dirty="0"/>
            </a:br>
            <a:r>
              <a:rPr lang="en-GB" sz="2400" dirty="0"/>
              <a:t>in Horizon Europe Proposals</a:t>
            </a:r>
            <a:br>
              <a:rPr lang="en-US" sz="2400" dirty="0"/>
            </a:br>
            <a:endParaRPr lang="en-GB" dirty="0"/>
          </a:p>
        </p:txBody>
      </p:sp>
    </p:spTree>
    <p:extLst>
      <p:ext uri="{BB962C8B-B14F-4D97-AF65-F5344CB8AC3E}">
        <p14:creationId xmlns:p14="http://schemas.microsoft.com/office/powerpoint/2010/main" val="463272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C0B148F7-101D-AFAE-F959-21FD1872738F}"/>
              </a:ext>
            </a:extLst>
          </p:cNvPr>
          <p:cNvGraphicFramePr>
            <a:graphicFrameLocks/>
          </p:cNvGraphicFramePr>
          <p:nvPr>
            <p:extLst>
              <p:ext uri="{D42A27DB-BD31-4B8C-83A1-F6EECF244321}">
                <p14:modId xmlns:p14="http://schemas.microsoft.com/office/powerpoint/2010/main" val="4259919978"/>
              </p:ext>
            </p:extLst>
          </p:nvPr>
        </p:nvGraphicFramePr>
        <p:xfrm>
          <a:off x="1066800" y="2711316"/>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AD2AA7AF-EECE-646F-4FF3-53E2D066FEBB}"/>
              </a:ext>
            </a:extLst>
          </p:cNvPr>
          <p:cNvPicPr>
            <a:picLocks noChangeAspect="1"/>
          </p:cNvPicPr>
          <p:nvPr/>
        </p:nvPicPr>
        <p:blipFill>
          <a:blip r:embed="rId7"/>
          <a:stretch>
            <a:fillRect/>
          </a:stretch>
        </p:blipFill>
        <p:spPr>
          <a:xfrm>
            <a:off x="1196752" y="976908"/>
            <a:ext cx="9798495" cy="5495299"/>
          </a:xfrm>
          <a:prstGeom prst="rect">
            <a:avLst/>
          </a:prstGeom>
        </p:spPr>
      </p:pic>
      <p:sp>
        <p:nvSpPr>
          <p:cNvPr id="12" name="TextBox 11">
            <a:extLst>
              <a:ext uri="{FF2B5EF4-FFF2-40B4-BE49-F238E27FC236}">
                <a16:creationId xmlns:a16="http://schemas.microsoft.com/office/drawing/2014/main" id="{040BAEC3-4FF6-2773-FB14-7EEF4E916DC2}"/>
              </a:ext>
            </a:extLst>
          </p:cNvPr>
          <p:cNvSpPr txBox="1"/>
          <p:nvPr/>
        </p:nvSpPr>
        <p:spPr>
          <a:xfrm>
            <a:off x="151980" y="6611779"/>
            <a:ext cx="8186261" cy="246221"/>
          </a:xfrm>
          <a:prstGeom prst="rect">
            <a:avLst/>
          </a:prstGeom>
          <a:noFill/>
        </p:spPr>
        <p:txBody>
          <a:bodyPr wrap="square">
            <a:spAutoFit/>
          </a:bodyPr>
          <a:lstStyle/>
          <a:p>
            <a:r>
              <a:rPr lang="en-IE" sz="1000" dirty="0">
                <a:solidFill>
                  <a:schemeClr val="bg1">
                    <a:lumMod val="95000"/>
                  </a:schemeClr>
                </a:solidFill>
              </a:rPr>
              <a:t>Source: European Commission, Horizon Europe Proposal Evaluation Standard Briefing (2025), Version 13.0</a:t>
            </a:r>
          </a:p>
        </p:txBody>
      </p:sp>
    </p:spTree>
    <p:extLst>
      <p:ext uri="{BB962C8B-B14F-4D97-AF65-F5344CB8AC3E}">
        <p14:creationId xmlns:p14="http://schemas.microsoft.com/office/powerpoint/2010/main" val="90650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BBC17-0683-BB25-D32B-47808CFE6C08}"/>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40D1DE53-5926-B3A3-7ADB-5334A639BB76}"/>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id="{9A1C91C1-7F96-625B-33F3-317BBECFDFA0}"/>
              </a:ext>
            </a:extLst>
          </p:cNvPr>
          <p:cNvPicPr>
            <a:picLocks noChangeAspect="1"/>
          </p:cNvPicPr>
          <p:nvPr/>
        </p:nvPicPr>
        <p:blipFill>
          <a:blip r:embed="rId2"/>
          <a:stretch>
            <a:fillRect/>
          </a:stretch>
        </p:blipFill>
        <p:spPr>
          <a:xfrm>
            <a:off x="1279859" y="969904"/>
            <a:ext cx="9632282" cy="5590297"/>
          </a:xfrm>
          <a:prstGeom prst="rect">
            <a:avLst/>
          </a:prstGeom>
        </p:spPr>
      </p:pic>
      <p:sp>
        <p:nvSpPr>
          <p:cNvPr id="6" name="TextBox 5">
            <a:extLst>
              <a:ext uri="{FF2B5EF4-FFF2-40B4-BE49-F238E27FC236}">
                <a16:creationId xmlns:a16="http://schemas.microsoft.com/office/drawing/2014/main" id="{97F12F09-217E-27D6-72D2-48A7291A1632}"/>
              </a:ext>
            </a:extLst>
          </p:cNvPr>
          <p:cNvSpPr txBox="1"/>
          <p:nvPr/>
        </p:nvSpPr>
        <p:spPr>
          <a:xfrm>
            <a:off x="151980" y="6611779"/>
            <a:ext cx="8186261" cy="246221"/>
          </a:xfrm>
          <a:prstGeom prst="rect">
            <a:avLst/>
          </a:prstGeom>
          <a:noFill/>
        </p:spPr>
        <p:txBody>
          <a:bodyPr wrap="square">
            <a:spAutoFit/>
          </a:bodyPr>
          <a:lstStyle/>
          <a:p>
            <a:r>
              <a:rPr lang="en-IE" sz="1000" dirty="0">
                <a:solidFill>
                  <a:schemeClr val="bg1">
                    <a:lumMod val="95000"/>
                  </a:schemeClr>
                </a:solidFill>
              </a:rPr>
              <a:t>Source: European Commission, Horizon Europe Proposal Evaluation Standard Briefing (2025), Version 13.0</a:t>
            </a:r>
          </a:p>
        </p:txBody>
      </p:sp>
    </p:spTree>
    <p:extLst>
      <p:ext uri="{BB962C8B-B14F-4D97-AF65-F5344CB8AC3E}">
        <p14:creationId xmlns:p14="http://schemas.microsoft.com/office/powerpoint/2010/main" val="99309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3A2B-6A66-AF5A-6459-853F5C9A2C06}"/>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CF414200-E3BB-08F8-9CAE-69BE954BF21F}"/>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id="{35A01ACB-2BAD-3CEA-FF6E-B50636B9EBE0}"/>
              </a:ext>
            </a:extLst>
          </p:cNvPr>
          <p:cNvPicPr>
            <a:picLocks noChangeAspect="1"/>
          </p:cNvPicPr>
          <p:nvPr/>
        </p:nvPicPr>
        <p:blipFill>
          <a:blip r:embed="rId2"/>
          <a:stretch>
            <a:fillRect/>
          </a:stretch>
        </p:blipFill>
        <p:spPr>
          <a:xfrm>
            <a:off x="1290229" y="923453"/>
            <a:ext cx="9611541" cy="5652966"/>
          </a:xfrm>
          <a:prstGeom prst="rect">
            <a:avLst/>
          </a:prstGeom>
        </p:spPr>
      </p:pic>
      <p:sp>
        <p:nvSpPr>
          <p:cNvPr id="7" name="TextBox 6">
            <a:extLst>
              <a:ext uri="{FF2B5EF4-FFF2-40B4-BE49-F238E27FC236}">
                <a16:creationId xmlns:a16="http://schemas.microsoft.com/office/drawing/2014/main" id="{1E4945C1-B31F-648C-C42F-9B933B8A9E1B}"/>
              </a:ext>
            </a:extLst>
          </p:cNvPr>
          <p:cNvSpPr txBox="1"/>
          <p:nvPr/>
        </p:nvSpPr>
        <p:spPr>
          <a:xfrm>
            <a:off x="151980" y="6611779"/>
            <a:ext cx="8186261" cy="246221"/>
          </a:xfrm>
          <a:prstGeom prst="rect">
            <a:avLst/>
          </a:prstGeom>
          <a:noFill/>
        </p:spPr>
        <p:txBody>
          <a:bodyPr wrap="square">
            <a:spAutoFit/>
          </a:bodyPr>
          <a:lstStyle/>
          <a:p>
            <a:r>
              <a:rPr lang="en-IE" sz="1000" dirty="0">
                <a:solidFill>
                  <a:schemeClr val="bg1">
                    <a:lumMod val="95000"/>
                  </a:schemeClr>
                </a:solidFill>
              </a:rPr>
              <a:t>Source: European Commission, Horizon Europe Proposal Evaluation Standard Briefing (2025), Version 13.0</a:t>
            </a:r>
          </a:p>
        </p:txBody>
      </p:sp>
    </p:spTree>
    <p:extLst>
      <p:ext uri="{BB962C8B-B14F-4D97-AF65-F5344CB8AC3E}">
        <p14:creationId xmlns:p14="http://schemas.microsoft.com/office/powerpoint/2010/main" val="3278965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8387-6738-6FDA-3BC7-9FCFFD7250E1}"/>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56F6046A-DDE0-4DD6-BCF1-97634807CE53}"/>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id="{48FE1BF4-DED6-32BB-A3B4-9299F425CF62}"/>
              </a:ext>
            </a:extLst>
          </p:cNvPr>
          <p:cNvPicPr>
            <a:picLocks noChangeAspect="1"/>
          </p:cNvPicPr>
          <p:nvPr/>
        </p:nvPicPr>
        <p:blipFill>
          <a:blip r:embed="rId2"/>
          <a:stretch>
            <a:fillRect/>
          </a:stretch>
        </p:blipFill>
        <p:spPr>
          <a:xfrm>
            <a:off x="959666" y="989189"/>
            <a:ext cx="10082543" cy="5500259"/>
          </a:xfrm>
          <a:prstGeom prst="rect">
            <a:avLst/>
          </a:prstGeom>
        </p:spPr>
      </p:pic>
      <p:sp>
        <p:nvSpPr>
          <p:cNvPr id="7" name="TextBox 6">
            <a:extLst>
              <a:ext uri="{FF2B5EF4-FFF2-40B4-BE49-F238E27FC236}">
                <a16:creationId xmlns:a16="http://schemas.microsoft.com/office/drawing/2014/main" id="{A996F0BC-A462-E900-3E07-0D2D720D415B}"/>
              </a:ext>
            </a:extLst>
          </p:cNvPr>
          <p:cNvSpPr txBox="1"/>
          <p:nvPr/>
        </p:nvSpPr>
        <p:spPr>
          <a:xfrm>
            <a:off x="151980" y="6611779"/>
            <a:ext cx="8186261" cy="246221"/>
          </a:xfrm>
          <a:prstGeom prst="rect">
            <a:avLst/>
          </a:prstGeom>
          <a:noFill/>
        </p:spPr>
        <p:txBody>
          <a:bodyPr wrap="square">
            <a:spAutoFit/>
          </a:bodyPr>
          <a:lstStyle/>
          <a:p>
            <a:r>
              <a:rPr lang="en-IE" sz="1000" dirty="0">
                <a:solidFill>
                  <a:schemeClr val="bg1">
                    <a:lumMod val="95000"/>
                  </a:schemeClr>
                </a:solidFill>
              </a:rPr>
              <a:t>Source: European Commission, Horizon Europe Proposal Evaluation Standard Briefing (2025), Version 13.0</a:t>
            </a:r>
          </a:p>
        </p:txBody>
      </p:sp>
    </p:spTree>
    <p:extLst>
      <p:ext uri="{BB962C8B-B14F-4D97-AF65-F5344CB8AC3E}">
        <p14:creationId xmlns:p14="http://schemas.microsoft.com/office/powerpoint/2010/main" val="220698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58C7-068F-5BFF-7503-B59DFC4B990C}"/>
              </a:ext>
            </a:extLst>
          </p:cNvPr>
          <p:cNvSpPr>
            <a:spLocks noGrp="1"/>
          </p:cNvSpPr>
          <p:nvPr>
            <p:ph type="ctrTitle"/>
          </p:nvPr>
        </p:nvSpPr>
        <p:spPr/>
        <p:txBody>
          <a:bodyPr/>
          <a:lstStyle/>
          <a:p>
            <a:r>
              <a:rPr lang="en-GB" dirty="0"/>
              <a:t>Why Care About Impact?</a:t>
            </a:r>
          </a:p>
        </p:txBody>
      </p:sp>
    </p:spTree>
    <p:extLst>
      <p:ext uri="{BB962C8B-B14F-4D97-AF65-F5344CB8AC3E}">
        <p14:creationId xmlns:p14="http://schemas.microsoft.com/office/powerpoint/2010/main" val="3602043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81A0DDE-07A3-D79B-311C-34A2BDF10E71}"/>
              </a:ext>
            </a:extLst>
          </p:cNvPr>
          <p:cNvSpPr/>
          <p:nvPr/>
        </p:nvSpPr>
        <p:spPr>
          <a:xfrm>
            <a:off x="4520482" y="3322221"/>
            <a:ext cx="543207" cy="18599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C1F67B56-B677-133C-5E9D-C7263000FFCA}"/>
              </a:ext>
            </a:extLst>
          </p:cNvPr>
          <p:cNvSpPr/>
          <p:nvPr/>
        </p:nvSpPr>
        <p:spPr>
          <a:xfrm>
            <a:off x="7677339" y="5902859"/>
            <a:ext cx="543207" cy="18599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C65D7066-0A30-242D-6A4E-0A32DB91C5E0}"/>
              </a:ext>
            </a:extLst>
          </p:cNvPr>
          <p:cNvSpPr/>
          <p:nvPr/>
        </p:nvSpPr>
        <p:spPr>
          <a:xfrm>
            <a:off x="7948943" y="5716862"/>
            <a:ext cx="543207" cy="185997"/>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5" name="Picture 4">
            <a:extLst>
              <a:ext uri="{FF2B5EF4-FFF2-40B4-BE49-F238E27FC236}">
                <a16:creationId xmlns:a16="http://schemas.microsoft.com/office/drawing/2014/main" id="{1C6C1320-AEE3-03D0-49BA-50ACFF3F811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1414" y="1943013"/>
            <a:ext cx="6464539" cy="2387600"/>
          </a:xfrm>
          <a:prstGeom prst="rect">
            <a:avLst/>
          </a:prstGeom>
        </p:spPr>
      </p:pic>
      <p:pic>
        <p:nvPicPr>
          <p:cNvPr id="7" name="Picture 6">
            <a:extLst>
              <a:ext uri="{FF2B5EF4-FFF2-40B4-BE49-F238E27FC236}">
                <a16:creationId xmlns:a16="http://schemas.microsoft.com/office/drawing/2014/main" id="{297F5525-E8ED-B37C-6E36-4A4C8064A39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03888" y="4330613"/>
            <a:ext cx="6018180" cy="1854374"/>
          </a:xfrm>
          <a:prstGeom prst="rect">
            <a:avLst/>
          </a:prstGeom>
        </p:spPr>
      </p:pic>
      <p:sp>
        <p:nvSpPr>
          <p:cNvPr id="10" name="TextBox 9">
            <a:extLst>
              <a:ext uri="{FF2B5EF4-FFF2-40B4-BE49-F238E27FC236}">
                <a16:creationId xmlns:a16="http://schemas.microsoft.com/office/drawing/2014/main" id="{2EABA1E5-1220-F1D9-066B-ED4D483D3811}"/>
              </a:ext>
            </a:extLst>
          </p:cNvPr>
          <p:cNvSpPr txBox="1"/>
          <p:nvPr/>
        </p:nvSpPr>
        <p:spPr>
          <a:xfrm>
            <a:off x="151980" y="6611779"/>
            <a:ext cx="8955806" cy="246221"/>
          </a:xfrm>
          <a:prstGeom prst="rect">
            <a:avLst/>
          </a:prstGeom>
          <a:noFill/>
        </p:spPr>
        <p:txBody>
          <a:bodyPr wrap="square">
            <a:spAutoFit/>
          </a:bodyPr>
          <a:lstStyle/>
          <a:p>
            <a:r>
              <a:rPr lang="en-IE" sz="1000" dirty="0">
                <a:solidFill>
                  <a:schemeClr val="bg1">
                    <a:lumMod val="95000"/>
                  </a:schemeClr>
                </a:solidFill>
              </a:rPr>
              <a:t>Source: </a:t>
            </a:r>
            <a:r>
              <a:rPr lang="en-GB" sz="1000" dirty="0">
                <a:solidFill>
                  <a:schemeClr val="bg1">
                    <a:lumMod val="95000"/>
                  </a:schemeClr>
                </a:solidFill>
              </a:rPr>
              <a:t>Horizon Europe Work Programme 2026-202715. General Annexes (European Commission Decision C(2025) 8493 of 11 December 2025)</a:t>
            </a:r>
            <a:endParaRPr lang="en-IE" sz="1000" dirty="0">
              <a:solidFill>
                <a:schemeClr val="bg1">
                  <a:lumMod val="95000"/>
                </a:schemeClr>
              </a:solidFill>
            </a:endParaRPr>
          </a:p>
        </p:txBody>
      </p:sp>
      <p:sp>
        <p:nvSpPr>
          <p:cNvPr id="11" name="TextBox 10">
            <a:extLst>
              <a:ext uri="{FF2B5EF4-FFF2-40B4-BE49-F238E27FC236}">
                <a16:creationId xmlns:a16="http://schemas.microsoft.com/office/drawing/2014/main" id="{F3A8E7A9-BC7E-57B1-70FE-F8772C1402D0}"/>
              </a:ext>
            </a:extLst>
          </p:cNvPr>
          <p:cNvSpPr txBox="1"/>
          <p:nvPr/>
        </p:nvSpPr>
        <p:spPr>
          <a:xfrm>
            <a:off x="528149" y="1245141"/>
            <a:ext cx="7577750" cy="584775"/>
          </a:xfrm>
          <a:prstGeom prst="rect">
            <a:avLst/>
          </a:prstGeom>
          <a:noFill/>
        </p:spPr>
        <p:txBody>
          <a:bodyPr wrap="square">
            <a:spAutoFit/>
          </a:bodyPr>
          <a:lstStyle/>
          <a:p>
            <a:r>
              <a:rPr lang="es-ES" sz="3200" dirty="0" err="1">
                <a:solidFill>
                  <a:srgbClr val="156082"/>
                </a:solidFill>
                <a:latin typeface="Montserrat" panose="00000500000000000000" pitchFamily="2" charset="0"/>
              </a:rPr>
              <a:t>Impact</a:t>
            </a:r>
            <a:r>
              <a:rPr lang="es-ES" sz="3200" dirty="0">
                <a:solidFill>
                  <a:srgbClr val="156082"/>
                </a:solidFill>
                <a:latin typeface="Montserrat" panose="00000500000000000000" pitchFamily="2" charset="0"/>
              </a:rPr>
              <a:t> </a:t>
            </a:r>
            <a:r>
              <a:rPr lang="es-ES" sz="3200" dirty="0" err="1">
                <a:solidFill>
                  <a:srgbClr val="156082"/>
                </a:solidFill>
                <a:latin typeface="Montserrat" panose="00000500000000000000" pitchFamily="2" charset="0"/>
              </a:rPr>
              <a:t>is</a:t>
            </a:r>
            <a:r>
              <a:rPr lang="es-ES" sz="3200" dirty="0">
                <a:solidFill>
                  <a:srgbClr val="156082"/>
                </a:solidFill>
                <a:latin typeface="Montserrat" panose="00000500000000000000" pitchFamily="2" charset="0"/>
              </a:rPr>
              <a:t> 1/3 </a:t>
            </a:r>
            <a:r>
              <a:rPr lang="es-ES" sz="3200" dirty="0" err="1">
                <a:solidFill>
                  <a:srgbClr val="156082"/>
                </a:solidFill>
                <a:latin typeface="Montserrat" panose="00000500000000000000" pitchFamily="2" charset="0"/>
              </a:rPr>
              <a:t>of</a:t>
            </a:r>
            <a:r>
              <a:rPr lang="es-ES" sz="3200" dirty="0">
                <a:solidFill>
                  <a:srgbClr val="156082"/>
                </a:solidFill>
                <a:latin typeface="Montserrat" panose="00000500000000000000" pitchFamily="2" charset="0"/>
              </a:rPr>
              <a:t> </a:t>
            </a:r>
            <a:r>
              <a:rPr lang="es-ES" sz="3200" dirty="0" err="1">
                <a:solidFill>
                  <a:srgbClr val="156082"/>
                </a:solidFill>
                <a:latin typeface="Montserrat" panose="00000500000000000000" pitchFamily="2" charset="0"/>
              </a:rPr>
              <a:t>the</a:t>
            </a:r>
            <a:r>
              <a:rPr lang="es-ES" sz="3200" dirty="0">
                <a:solidFill>
                  <a:srgbClr val="156082"/>
                </a:solidFill>
                <a:latin typeface="Montserrat" panose="00000500000000000000" pitchFamily="2" charset="0"/>
              </a:rPr>
              <a:t> Score (at </a:t>
            </a:r>
            <a:r>
              <a:rPr lang="es-ES" sz="3200" dirty="0" err="1">
                <a:solidFill>
                  <a:srgbClr val="156082"/>
                </a:solidFill>
                <a:latin typeface="Montserrat" panose="00000500000000000000" pitchFamily="2" charset="0"/>
              </a:rPr>
              <a:t>least</a:t>
            </a:r>
            <a:r>
              <a:rPr lang="es-ES" sz="3200" dirty="0">
                <a:solidFill>
                  <a:srgbClr val="156082"/>
                </a:solidFill>
                <a:latin typeface="Montserrat" panose="00000500000000000000" pitchFamily="2" charset="0"/>
              </a:rPr>
              <a:t>!)</a:t>
            </a:r>
            <a:endParaRPr lang="en-IE" sz="3200" dirty="0">
              <a:solidFill>
                <a:srgbClr val="156082"/>
              </a:solidFill>
              <a:latin typeface="Montserrat" panose="00000500000000000000" pitchFamily="2" charset="0"/>
            </a:endParaRPr>
          </a:p>
        </p:txBody>
      </p:sp>
      <p:sp>
        <p:nvSpPr>
          <p:cNvPr id="12" name="Rectangle 11">
            <a:extLst>
              <a:ext uri="{FF2B5EF4-FFF2-40B4-BE49-F238E27FC236}">
                <a16:creationId xmlns:a16="http://schemas.microsoft.com/office/drawing/2014/main" id="{BFA8BAF2-2FF8-95B8-2412-D53397842BC8}"/>
              </a:ext>
            </a:extLst>
          </p:cNvPr>
          <p:cNvSpPr/>
          <p:nvPr/>
        </p:nvSpPr>
        <p:spPr>
          <a:xfrm>
            <a:off x="551414" y="3241141"/>
            <a:ext cx="6093830" cy="534154"/>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12">
            <a:extLst>
              <a:ext uri="{FF2B5EF4-FFF2-40B4-BE49-F238E27FC236}">
                <a16:creationId xmlns:a16="http://schemas.microsoft.com/office/drawing/2014/main" id="{E94199E9-A598-FF7E-4AEA-7D03E80A82A4}"/>
              </a:ext>
            </a:extLst>
          </p:cNvPr>
          <p:cNvSpPr/>
          <p:nvPr/>
        </p:nvSpPr>
        <p:spPr>
          <a:xfrm>
            <a:off x="6096000" y="5305331"/>
            <a:ext cx="5420007" cy="879656"/>
          </a:xfrm>
          <a:prstGeom prst="rect">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010165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83852B-72E5-89E2-7564-3B76F654797E}"/>
              </a:ext>
            </a:extLst>
          </p:cNvPr>
          <p:cNvPicPr>
            <a:picLocks noChangeAspect="1"/>
          </p:cNvPicPr>
          <p:nvPr/>
        </p:nvPicPr>
        <p:blipFill>
          <a:blip r:embed="rId2"/>
          <a:stretch>
            <a:fillRect/>
          </a:stretch>
        </p:blipFill>
        <p:spPr>
          <a:xfrm>
            <a:off x="4852606" y="1245141"/>
            <a:ext cx="7062156" cy="4983804"/>
          </a:xfrm>
          <a:prstGeom prst="rect">
            <a:avLst/>
          </a:prstGeom>
        </p:spPr>
      </p:pic>
      <p:sp>
        <p:nvSpPr>
          <p:cNvPr id="6" name="TextBox 5">
            <a:extLst>
              <a:ext uri="{FF2B5EF4-FFF2-40B4-BE49-F238E27FC236}">
                <a16:creationId xmlns:a16="http://schemas.microsoft.com/office/drawing/2014/main" id="{14D8F31B-CE2F-EB24-025F-4C4E8AA7FBAB}"/>
              </a:ext>
            </a:extLst>
          </p:cNvPr>
          <p:cNvSpPr txBox="1"/>
          <p:nvPr/>
        </p:nvSpPr>
        <p:spPr>
          <a:xfrm>
            <a:off x="528149" y="1245141"/>
            <a:ext cx="7577750" cy="584775"/>
          </a:xfrm>
          <a:prstGeom prst="rect">
            <a:avLst/>
          </a:prstGeom>
          <a:noFill/>
        </p:spPr>
        <p:txBody>
          <a:bodyPr wrap="square">
            <a:spAutoFit/>
          </a:bodyPr>
          <a:lstStyle/>
          <a:p>
            <a:r>
              <a:rPr lang="es-ES" sz="3200" dirty="0">
                <a:solidFill>
                  <a:srgbClr val="156082"/>
                </a:solidFill>
                <a:latin typeface="Montserrat" panose="00000500000000000000" pitchFamily="2" charset="0"/>
              </a:rPr>
              <a:t>UCD </a:t>
            </a:r>
            <a:r>
              <a:rPr lang="es-ES" sz="3200" dirty="0" err="1">
                <a:solidFill>
                  <a:srgbClr val="156082"/>
                </a:solidFill>
                <a:latin typeface="Montserrat" panose="00000500000000000000" pitchFamily="2" charset="0"/>
              </a:rPr>
              <a:t>Resources</a:t>
            </a:r>
            <a:endParaRPr lang="en-IE" sz="3200" dirty="0">
              <a:solidFill>
                <a:srgbClr val="156082"/>
              </a:solidFill>
              <a:latin typeface="Montserrat" panose="00000500000000000000" pitchFamily="2" charset="0"/>
            </a:endParaRPr>
          </a:p>
        </p:txBody>
      </p:sp>
      <p:sp>
        <p:nvSpPr>
          <p:cNvPr id="13" name="TextBox 12">
            <a:extLst>
              <a:ext uri="{FF2B5EF4-FFF2-40B4-BE49-F238E27FC236}">
                <a16:creationId xmlns:a16="http://schemas.microsoft.com/office/drawing/2014/main" id="{80FEEF48-C1CF-8414-B9B1-D76167C0753E}"/>
              </a:ext>
            </a:extLst>
          </p:cNvPr>
          <p:cNvSpPr txBox="1"/>
          <p:nvPr/>
        </p:nvSpPr>
        <p:spPr>
          <a:xfrm>
            <a:off x="151980" y="6611779"/>
            <a:ext cx="8186261" cy="246221"/>
          </a:xfrm>
          <a:prstGeom prst="rect">
            <a:avLst/>
          </a:prstGeom>
          <a:noFill/>
        </p:spPr>
        <p:txBody>
          <a:bodyPr wrap="square">
            <a:spAutoFit/>
          </a:bodyPr>
          <a:lstStyle/>
          <a:p>
            <a:r>
              <a:rPr lang="en-IE" sz="1000" dirty="0">
                <a:solidFill>
                  <a:schemeClr val="bg1">
                    <a:lumMod val="95000"/>
                  </a:schemeClr>
                </a:solidFill>
              </a:rPr>
              <a:t>Source: UCD webpage https://www.ucd.ie/impacttoolkit/communicate/writingasuccessfulhorizoneuropeproposal/</a:t>
            </a:r>
          </a:p>
        </p:txBody>
      </p:sp>
      <p:pic>
        <p:nvPicPr>
          <p:cNvPr id="15" name="Picture 14">
            <a:extLst>
              <a:ext uri="{FF2B5EF4-FFF2-40B4-BE49-F238E27FC236}">
                <a16:creationId xmlns:a16="http://schemas.microsoft.com/office/drawing/2014/main" id="{A4E3DC09-8D7A-CC82-BEF4-63D58498A821}"/>
              </a:ext>
            </a:extLst>
          </p:cNvPr>
          <p:cNvPicPr>
            <a:picLocks noChangeAspect="1"/>
          </p:cNvPicPr>
          <p:nvPr/>
        </p:nvPicPr>
        <p:blipFill>
          <a:blip r:embed="rId3"/>
          <a:stretch>
            <a:fillRect/>
          </a:stretch>
        </p:blipFill>
        <p:spPr>
          <a:xfrm>
            <a:off x="593113" y="1920009"/>
            <a:ext cx="3904981" cy="1619779"/>
          </a:xfrm>
          <a:prstGeom prst="rect">
            <a:avLst/>
          </a:prstGeom>
        </p:spPr>
      </p:pic>
    </p:spTree>
    <p:extLst>
      <p:ext uri="{BB962C8B-B14F-4D97-AF65-F5344CB8AC3E}">
        <p14:creationId xmlns:p14="http://schemas.microsoft.com/office/powerpoint/2010/main" val="265447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2D42916-0EB1-3A76-6DA6-6217F7440971}"/>
              </a:ext>
            </a:extLst>
          </p:cNvPr>
          <p:cNvSpPr txBox="1">
            <a:spLocks/>
          </p:cNvSpPr>
          <p:nvPr/>
        </p:nvSpPr>
        <p:spPr>
          <a:xfrm>
            <a:off x="329677" y="4908619"/>
            <a:ext cx="3442538" cy="50592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1000"/>
              </a:spcBef>
              <a:spcAft>
                <a:spcPts val="0"/>
              </a:spcAft>
              <a:buClr>
                <a:srgbClr val="24417D"/>
              </a:buClr>
              <a:buSzPts val="2400"/>
              <a:buFont typeface="Arial"/>
              <a:buNone/>
              <a:defRPr sz="2400" b="0" i="0" u="none" strike="noStrike" cap="none">
                <a:solidFill>
                  <a:srgbClr val="24417D"/>
                </a:solidFill>
                <a:latin typeface="Montserrat"/>
                <a:ea typeface="Montserrat"/>
                <a:cs typeface="Montserrat"/>
                <a:sym typeface="Montserrat"/>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r>
              <a:rPr lang="en-GB" sz="1800" dirty="0">
                <a:solidFill>
                  <a:schemeClr val="bg1"/>
                </a:solidFill>
              </a:rPr>
              <a:t>LLMs to parse candidates</a:t>
            </a:r>
          </a:p>
          <a:p>
            <a:r>
              <a:rPr lang="en-GB" sz="1800" dirty="0">
                <a:solidFill>
                  <a:schemeClr val="bg1"/>
                </a:solidFill>
              </a:rPr>
              <a:t>Human-oversight</a:t>
            </a:r>
            <a:endParaRPr lang="en-IE" sz="1800" dirty="0">
              <a:solidFill>
                <a:schemeClr val="bg1"/>
              </a:solidFill>
            </a:endParaRPr>
          </a:p>
        </p:txBody>
      </p:sp>
      <p:sp>
        <p:nvSpPr>
          <p:cNvPr id="7" name="Text Placeholder 2">
            <a:extLst>
              <a:ext uri="{FF2B5EF4-FFF2-40B4-BE49-F238E27FC236}">
                <a16:creationId xmlns:a16="http://schemas.microsoft.com/office/drawing/2014/main" id="{B0479FBB-30F9-CCD4-483A-25077813BBBE}"/>
              </a:ext>
            </a:extLst>
          </p:cNvPr>
          <p:cNvSpPr txBox="1">
            <a:spLocks/>
          </p:cNvSpPr>
          <p:nvPr/>
        </p:nvSpPr>
        <p:spPr>
          <a:xfrm>
            <a:off x="-83856" y="0"/>
            <a:ext cx="1691712" cy="80876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L="457200" marR="0" lvl="0" indent="-228600" algn="ctr" rtl="0">
              <a:lnSpc>
                <a:spcPct val="100000"/>
              </a:lnSpc>
              <a:spcBef>
                <a:spcPts val="0"/>
              </a:spcBef>
              <a:spcAft>
                <a:spcPts val="0"/>
              </a:spcAft>
              <a:buClr>
                <a:schemeClr val="accent1"/>
              </a:buClr>
              <a:buSzPts val="1800"/>
              <a:buFont typeface="Twentieth Century"/>
              <a:buNone/>
              <a:defRPr sz="1800" b="0" i="0" u="none" strike="noStrike" cap="none">
                <a:solidFill>
                  <a:schemeClr val="lt1"/>
                </a:solidFill>
                <a:latin typeface="Arial"/>
                <a:ea typeface="Arial"/>
                <a:cs typeface="Arial"/>
                <a:sym typeface="Arial"/>
              </a:defRPr>
            </a:lvl1pPr>
            <a:lvl2pPr marL="914400" marR="0" lvl="1" indent="-228600" algn="l" rtl="0">
              <a:lnSpc>
                <a:spcPct val="90000"/>
              </a:lnSpc>
              <a:spcBef>
                <a:spcPts val="200"/>
              </a:spcBef>
              <a:spcAft>
                <a:spcPts val="0"/>
              </a:spcAft>
              <a:buClr>
                <a:schemeClr val="accent1"/>
              </a:buClr>
              <a:buSzPts val="1800"/>
              <a:buFont typeface="Noto Sans Symbols"/>
              <a:buNone/>
              <a:defRPr sz="1800" b="0" i="0" u="none" strike="noStrike" cap="none">
                <a:solidFill>
                  <a:srgbClr val="888888"/>
                </a:solidFill>
                <a:latin typeface="Arial"/>
                <a:ea typeface="Arial"/>
                <a:cs typeface="Arial"/>
                <a:sym typeface="Arial"/>
              </a:defRPr>
            </a:lvl2pPr>
            <a:lvl3pPr marL="1371600" marR="0" lvl="2" indent="-228600" algn="l" rtl="0">
              <a:lnSpc>
                <a:spcPct val="90000"/>
              </a:lnSpc>
              <a:spcBef>
                <a:spcPts val="400"/>
              </a:spcBef>
              <a:spcAft>
                <a:spcPts val="0"/>
              </a:spcAft>
              <a:buClr>
                <a:schemeClr val="accent1"/>
              </a:buClr>
              <a:buSzPts val="16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Twentieth Century"/>
                <a:ea typeface="Twentieth Century"/>
                <a:cs typeface="Twentieth Century"/>
                <a:sym typeface="Twentieth Century"/>
              </a:defRPr>
            </a:lvl6pPr>
            <a:lvl7pPr marL="3200400" marR="0" lvl="6"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Twentieth Century"/>
                <a:ea typeface="Twentieth Century"/>
                <a:cs typeface="Twentieth Century"/>
                <a:sym typeface="Twentieth Century"/>
              </a:defRPr>
            </a:lvl7pPr>
            <a:lvl8pPr marL="3657600" marR="0" lvl="7" indent="-228600" algn="l" rtl="0">
              <a:lnSpc>
                <a:spcPct val="90000"/>
              </a:lnSpc>
              <a:spcBef>
                <a:spcPts val="400"/>
              </a:spcBef>
              <a:spcAft>
                <a:spcPts val="0"/>
              </a:spcAft>
              <a:buClr>
                <a:schemeClr val="accent1"/>
              </a:buClr>
              <a:buSzPts val="1400"/>
              <a:buFont typeface="Noto Sans Symbols"/>
              <a:buNone/>
              <a:defRPr sz="1400" b="0" i="0" u="none" strike="noStrike" cap="none">
                <a:solidFill>
                  <a:srgbClr val="888888"/>
                </a:solidFill>
                <a:latin typeface="Twentieth Century"/>
                <a:ea typeface="Twentieth Century"/>
                <a:cs typeface="Twentieth Century"/>
                <a:sym typeface="Twentieth Century"/>
              </a:defRPr>
            </a:lvl8pPr>
            <a:lvl9pPr marL="4114800" marR="0" lvl="8" indent="-228600" algn="l" rtl="0">
              <a:lnSpc>
                <a:spcPct val="90000"/>
              </a:lnSpc>
              <a:spcBef>
                <a:spcPts val="400"/>
              </a:spcBef>
              <a:spcAft>
                <a:spcPts val="400"/>
              </a:spcAft>
              <a:buClr>
                <a:schemeClr val="accent1"/>
              </a:buClr>
              <a:buSzPts val="1400"/>
              <a:buFont typeface="Noto Sans Symbols"/>
              <a:buNone/>
              <a:defRPr sz="1400" b="0" i="0" u="none" strike="noStrike" cap="none">
                <a:solidFill>
                  <a:srgbClr val="888888"/>
                </a:solidFill>
                <a:latin typeface="Twentieth Century"/>
                <a:ea typeface="Twentieth Century"/>
                <a:cs typeface="Twentieth Century"/>
                <a:sym typeface="Twentieth Century"/>
              </a:defRPr>
            </a:lvl9p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s-ES" sz="1000" b="0" i="0" u="none" strike="noStrike" kern="0" cap="none" spc="0" normalizeH="0" baseline="0" noProof="0" dirty="0">
                <a:ln>
                  <a:noFill/>
                </a:ln>
                <a:solidFill>
                  <a:srgbClr val="FFFFFF"/>
                </a:solidFill>
                <a:effectLst/>
                <a:uLnTx/>
                <a:uFillTx/>
                <a:latin typeface="Montserrat" panose="00000500000000000000" pitchFamily="2" charset="0"/>
                <a:sym typeface="Arial"/>
              </a:rPr>
              <a:t>Julia Palma</a:t>
            </a: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s-ES_tradnl" sz="1000" b="0" i="0" u="none" strike="noStrike" kern="0" cap="none" spc="0" normalizeH="0" baseline="0" noProof="0" dirty="0">
                <a:ln>
                  <a:noFill/>
                </a:ln>
                <a:solidFill>
                  <a:srgbClr val="6496CB"/>
                </a:solidFill>
                <a:effectLst/>
                <a:uLnTx/>
                <a:uFillTx/>
                <a:latin typeface="Montserrat" panose="00000500000000000000" pitchFamily="2" charset="0"/>
                <a:sym typeface="Arial"/>
              </a:rPr>
              <a:t>julia.palma@ucd.ie</a:t>
            </a:r>
          </a:p>
        </p:txBody>
      </p:sp>
      <p:sp>
        <p:nvSpPr>
          <p:cNvPr id="11" name="Title 10">
            <a:extLst>
              <a:ext uri="{FF2B5EF4-FFF2-40B4-BE49-F238E27FC236}">
                <a16:creationId xmlns:a16="http://schemas.microsoft.com/office/drawing/2014/main" id="{3750B6B3-3113-5405-4A55-FAAF610B02CB}"/>
              </a:ext>
            </a:extLst>
          </p:cNvPr>
          <p:cNvSpPr>
            <a:spLocks noGrp="1"/>
          </p:cNvSpPr>
          <p:nvPr>
            <p:ph type="ctrTitle"/>
          </p:nvPr>
        </p:nvSpPr>
        <p:spPr>
          <a:xfrm>
            <a:off x="1524000" y="1060750"/>
            <a:ext cx="9144000" cy="1295038"/>
          </a:xfrm>
        </p:spPr>
        <p:txBody>
          <a:bodyPr/>
          <a:lstStyle/>
          <a:p>
            <a:r>
              <a:rPr lang="es-ES" dirty="0" err="1"/>
              <a:t>Using</a:t>
            </a:r>
            <a:r>
              <a:rPr lang="es-ES" dirty="0"/>
              <a:t> </a:t>
            </a:r>
            <a:r>
              <a:rPr lang="es-ES" dirty="0" err="1"/>
              <a:t>the</a:t>
            </a:r>
            <a:r>
              <a:rPr lang="es-ES" dirty="0"/>
              <a:t> </a:t>
            </a:r>
            <a:r>
              <a:rPr lang="es-ES" dirty="0" err="1"/>
              <a:t>Logic</a:t>
            </a:r>
            <a:r>
              <a:rPr lang="es-ES" dirty="0"/>
              <a:t> </a:t>
            </a:r>
            <a:r>
              <a:rPr lang="es-ES" dirty="0" err="1"/>
              <a:t>Map</a:t>
            </a:r>
            <a:endParaRPr lang="en-IE" dirty="0"/>
          </a:p>
        </p:txBody>
      </p:sp>
      <p:graphicFrame>
        <p:nvGraphicFramePr>
          <p:cNvPr id="15" name="Content Placeholder 2">
            <a:extLst>
              <a:ext uri="{FF2B5EF4-FFF2-40B4-BE49-F238E27FC236}">
                <a16:creationId xmlns:a16="http://schemas.microsoft.com/office/drawing/2014/main" id="{3F83C79F-9F7F-85DD-E256-1AA0FEF6EBDA}"/>
              </a:ext>
            </a:extLst>
          </p:cNvPr>
          <p:cNvGraphicFramePr>
            <a:graphicFrameLocks/>
          </p:cNvGraphicFramePr>
          <p:nvPr>
            <p:extLst>
              <p:ext uri="{D42A27DB-BD31-4B8C-83A1-F6EECF244321}">
                <p14:modId xmlns:p14="http://schemas.microsoft.com/office/powerpoint/2010/main" val="2086144513"/>
              </p:ext>
            </p:extLst>
          </p:nvPr>
        </p:nvGraphicFramePr>
        <p:xfrm>
          <a:off x="1194239" y="2243851"/>
          <a:ext cx="10122272" cy="4137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923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p:nvPr/>
        </p:nvSpPr>
        <p:spPr>
          <a:xfrm>
            <a:off x="4389917" y="623084"/>
            <a:ext cx="1894800" cy="589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400"/>
            </a:pPr>
            <a:endParaRPr sz="1867"/>
          </a:p>
        </p:txBody>
      </p:sp>
      <p:sp>
        <p:nvSpPr>
          <p:cNvPr id="55" name="Google Shape;55;p1"/>
          <p:cNvSpPr/>
          <p:nvPr/>
        </p:nvSpPr>
        <p:spPr>
          <a:xfrm>
            <a:off x="456267" y="653100"/>
            <a:ext cx="1894800" cy="589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400"/>
            </a:pPr>
            <a:endParaRPr sz="1867"/>
          </a:p>
        </p:txBody>
      </p:sp>
      <p:sp>
        <p:nvSpPr>
          <p:cNvPr id="56" name="Google Shape;56;p1"/>
          <p:cNvSpPr txBox="1"/>
          <p:nvPr/>
        </p:nvSpPr>
        <p:spPr>
          <a:xfrm>
            <a:off x="579633" y="1039501"/>
            <a:ext cx="14552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C1</a:t>
            </a:r>
            <a:endParaRPr sz="1467" dirty="0">
              <a:solidFill>
                <a:srgbClr val="B45F06"/>
              </a:solidFill>
            </a:endParaRPr>
          </a:p>
        </p:txBody>
      </p:sp>
      <p:sp>
        <p:nvSpPr>
          <p:cNvPr id="57" name="Google Shape;57;p1"/>
          <p:cNvSpPr txBox="1"/>
          <p:nvPr/>
        </p:nvSpPr>
        <p:spPr>
          <a:xfrm>
            <a:off x="579633" y="1679847"/>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C2</a:t>
            </a:r>
            <a:endParaRPr sz="1467" dirty="0">
              <a:solidFill>
                <a:srgbClr val="B45F06"/>
              </a:solidFill>
            </a:endParaRPr>
          </a:p>
        </p:txBody>
      </p:sp>
      <p:sp>
        <p:nvSpPr>
          <p:cNvPr id="58" name="Google Shape;58;p1"/>
          <p:cNvSpPr txBox="1"/>
          <p:nvPr/>
        </p:nvSpPr>
        <p:spPr>
          <a:xfrm>
            <a:off x="579633" y="2556826"/>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C3</a:t>
            </a:r>
            <a:endParaRPr sz="1467" dirty="0">
              <a:solidFill>
                <a:srgbClr val="B45F06"/>
              </a:solidFill>
            </a:endParaRPr>
          </a:p>
        </p:txBody>
      </p:sp>
      <p:sp>
        <p:nvSpPr>
          <p:cNvPr id="59" name="Google Shape;59;p1"/>
          <p:cNvSpPr txBox="1"/>
          <p:nvPr/>
        </p:nvSpPr>
        <p:spPr>
          <a:xfrm>
            <a:off x="579633" y="3186141"/>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C4</a:t>
            </a:r>
            <a:endParaRPr sz="1467" dirty="0">
              <a:solidFill>
                <a:srgbClr val="B45F06"/>
              </a:solidFill>
            </a:endParaRPr>
          </a:p>
        </p:txBody>
      </p:sp>
      <p:sp>
        <p:nvSpPr>
          <p:cNvPr id="60" name="Google Shape;60;p1"/>
          <p:cNvSpPr txBox="1"/>
          <p:nvPr/>
        </p:nvSpPr>
        <p:spPr>
          <a:xfrm>
            <a:off x="579633" y="3826487"/>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4285F4"/>
                </a:solidFill>
              </a:rPr>
              <a:t>C5</a:t>
            </a:r>
            <a:endParaRPr sz="1467" dirty="0">
              <a:solidFill>
                <a:srgbClr val="4285F4"/>
              </a:solidFill>
            </a:endParaRPr>
          </a:p>
        </p:txBody>
      </p:sp>
      <p:sp>
        <p:nvSpPr>
          <p:cNvPr id="61" name="Google Shape;61;p1"/>
          <p:cNvSpPr txBox="1"/>
          <p:nvPr/>
        </p:nvSpPr>
        <p:spPr>
          <a:xfrm>
            <a:off x="579633" y="5370034"/>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0097A7"/>
                </a:solidFill>
              </a:rPr>
              <a:t>C6</a:t>
            </a:r>
            <a:endParaRPr sz="1467" dirty="0">
              <a:solidFill>
                <a:srgbClr val="0097A7"/>
              </a:solidFill>
            </a:endParaRPr>
          </a:p>
        </p:txBody>
      </p:sp>
      <p:sp>
        <p:nvSpPr>
          <p:cNvPr id="62" name="Google Shape;62;p1"/>
          <p:cNvSpPr txBox="1"/>
          <p:nvPr/>
        </p:nvSpPr>
        <p:spPr>
          <a:xfrm>
            <a:off x="676067" y="181067"/>
            <a:ext cx="1455200" cy="471948"/>
          </a:xfrm>
          <a:prstGeom prst="rect">
            <a:avLst/>
          </a:prstGeom>
          <a:noFill/>
          <a:ln>
            <a:noFill/>
          </a:ln>
        </p:spPr>
        <p:txBody>
          <a:bodyPr spcFirstLastPara="1" wrap="square" lIns="121900" tIns="121900" rIns="121900" bIns="121900" anchor="t" anchorCtr="0">
            <a:spAutoFit/>
          </a:bodyPr>
          <a:lstStyle/>
          <a:p>
            <a:pPr algn="ctr" defTabSz="1219170">
              <a:buSzPts val="1100"/>
            </a:pPr>
            <a:r>
              <a:rPr lang="en-GB" sz="1467" b="1"/>
              <a:t>Challenges</a:t>
            </a:r>
            <a:endParaRPr sz="1467" b="1"/>
          </a:p>
        </p:txBody>
      </p:sp>
      <p:sp>
        <p:nvSpPr>
          <p:cNvPr id="63" name="Google Shape;63;p1"/>
          <p:cNvSpPr txBox="1"/>
          <p:nvPr/>
        </p:nvSpPr>
        <p:spPr>
          <a:xfrm>
            <a:off x="8982167" y="181067"/>
            <a:ext cx="2445200" cy="471948"/>
          </a:xfrm>
          <a:prstGeom prst="rect">
            <a:avLst/>
          </a:prstGeom>
          <a:noFill/>
          <a:ln>
            <a:noFill/>
          </a:ln>
        </p:spPr>
        <p:txBody>
          <a:bodyPr spcFirstLastPara="1" wrap="square" lIns="121900" tIns="121900" rIns="121900" bIns="121900" anchor="t" anchorCtr="0">
            <a:spAutoFit/>
          </a:bodyPr>
          <a:lstStyle/>
          <a:p>
            <a:pPr algn="ctr" defTabSz="1219170">
              <a:buSzPts val="1100"/>
            </a:pPr>
            <a:r>
              <a:rPr lang="en-GB" sz="1467" b="1"/>
              <a:t>Expected impact</a:t>
            </a:r>
            <a:endParaRPr sz="1467" b="1"/>
          </a:p>
        </p:txBody>
      </p:sp>
      <p:sp>
        <p:nvSpPr>
          <p:cNvPr id="64" name="Google Shape;64;p1"/>
          <p:cNvSpPr txBox="1"/>
          <p:nvPr/>
        </p:nvSpPr>
        <p:spPr>
          <a:xfrm>
            <a:off x="2658567" y="181067"/>
            <a:ext cx="1455200" cy="471948"/>
          </a:xfrm>
          <a:prstGeom prst="rect">
            <a:avLst/>
          </a:prstGeom>
          <a:noFill/>
          <a:ln>
            <a:noFill/>
          </a:ln>
        </p:spPr>
        <p:txBody>
          <a:bodyPr spcFirstLastPara="1" wrap="square" lIns="121900" tIns="121900" rIns="121900" bIns="121900" anchor="t" anchorCtr="0">
            <a:spAutoFit/>
          </a:bodyPr>
          <a:lstStyle/>
          <a:p>
            <a:pPr algn="ctr" defTabSz="1219170">
              <a:buSzPts val="1100"/>
            </a:pPr>
            <a:r>
              <a:rPr lang="en-GB" sz="1467" b="1"/>
              <a:t>Objectives</a:t>
            </a:r>
            <a:endParaRPr sz="1467" b="1"/>
          </a:p>
        </p:txBody>
      </p:sp>
      <p:sp>
        <p:nvSpPr>
          <p:cNvPr id="65" name="Google Shape;65;p1"/>
          <p:cNvSpPr txBox="1"/>
          <p:nvPr/>
        </p:nvSpPr>
        <p:spPr>
          <a:xfrm>
            <a:off x="4628184" y="47892"/>
            <a:ext cx="1455200" cy="697715"/>
          </a:xfrm>
          <a:prstGeom prst="rect">
            <a:avLst/>
          </a:prstGeom>
          <a:noFill/>
          <a:ln>
            <a:noFill/>
          </a:ln>
        </p:spPr>
        <p:txBody>
          <a:bodyPr spcFirstLastPara="1" wrap="square" lIns="121900" tIns="121900" rIns="121900" bIns="121900" anchor="t" anchorCtr="0">
            <a:spAutoFit/>
          </a:bodyPr>
          <a:lstStyle/>
          <a:p>
            <a:pPr algn="ctr" defTabSz="1219170">
              <a:buSzPts val="1100"/>
            </a:pPr>
            <a:r>
              <a:rPr lang="en-GB" sz="1467" b="1" dirty="0"/>
              <a:t>Outcomes / Results</a:t>
            </a:r>
            <a:endParaRPr sz="1467" b="1" dirty="0"/>
          </a:p>
        </p:txBody>
      </p:sp>
      <p:sp>
        <p:nvSpPr>
          <p:cNvPr id="66" name="Google Shape;66;p1"/>
          <p:cNvSpPr txBox="1"/>
          <p:nvPr/>
        </p:nvSpPr>
        <p:spPr>
          <a:xfrm>
            <a:off x="6482584" y="68267"/>
            <a:ext cx="1455200" cy="697715"/>
          </a:xfrm>
          <a:prstGeom prst="rect">
            <a:avLst/>
          </a:prstGeom>
          <a:noFill/>
          <a:ln>
            <a:noFill/>
          </a:ln>
        </p:spPr>
        <p:txBody>
          <a:bodyPr spcFirstLastPara="1" wrap="square" lIns="121900" tIns="121900" rIns="121900" bIns="121900" anchor="t" anchorCtr="0">
            <a:spAutoFit/>
          </a:bodyPr>
          <a:lstStyle/>
          <a:p>
            <a:pPr algn="ctr" defTabSz="1219170">
              <a:buSzPts val="1100"/>
            </a:pPr>
            <a:r>
              <a:rPr lang="en-GB" sz="1467" b="1"/>
              <a:t>Pathway to Impact</a:t>
            </a:r>
            <a:endParaRPr sz="1467" b="1"/>
          </a:p>
        </p:txBody>
      </p:sp>
      <p:sp>
        <p:nvSpPr>
          <p:cNvPr id="67" name="Google Shape;67;p1"/>
          <p:cNvSpPr txBox="1"/>
          <p:nvPr/>
        </p:nvSpPr>
        <p:spPr>
          <a:xfrm>
            <a:off x="4357785" y="620851"/>
            <a:ext cx="19664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R1</a:t>
            </a:r>
            <a:endParaRPr sz="1467" dirty="0">
              <a:solidFill>
                <a:srgbClr val="B45F06"/>
              </a:solidFill>
            </a:endParaRPr>
          </a:p>
        </p:txBody>
      </p:sp>
      <p:sp>
        <p:nvSpPr>
          <p:cNvPr id="68" name="Google Shape;68;p1"/>
          <p:cNvSpPr txBox="1"/>
          <p:nvPr/>
        </p:nvSpPr>
        <p:spPr>
          <a:xfrm>
            <a:off x="4357799" y="1680001"/>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4285F4"/>
                </a:solidFill>
              </a:rPr>
              <a:t>R2</a:t>
            </a:r>
            <a:endParaRPr sz="1467" dirty="0">
              <a:solidFill>
                <a:srgbClr val="4285F4"/>
              </a:solidFill>
            </a:endParaRPr>
          </a:p>
        </p:txBody>
      </p:sp>
      <p:sp>
        <p:nvSpPr>
          <p:cNvPr id="69" name="Google Shape;69;p1"/>
          <p:cNvSpPr txBox="1"/>
          <p:nvPr/>
        </p:nvSpPr>
        <p:spPr>
          <a:xfrm>
            <a:off x="4357767" y="5621334"/>
            <a:ext cx="19664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4285F4"/>
                </a:solidFill>
              </a:rPr>
              <a:t>R7</a:t>
            </a:r>
            <a:endParaRPr sz="1467" dirty="0">
              <a:solidFill>
                <a:srgbClr val="4285F4"/>
              </a:solidFill>
            </a:endParaRPr>
          </a:p>
        </p:txBody>
      </p:sp>
      <p:sp>
        <p:nvSpPr>
          <p:cNvPr id="70" name="Google Shape;70;p1"/>
          <p:cNvSpPr txBox="1"/>
          <p:nvPr/>
        </p:nvSpPr>
        <p:spPr>
          <a:xfrm>
            <a:off x="4357767" y="5013787"/>
            <a:ext cx="22324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4285F4"/>
                </a:solidFill>
              </a:rPr>
              <a:t>R6</a:t>
            </a:r>
            <a:endParaRPr sz="1467" dirty="0">
              <a:solidFill>
                <a:srgbClr val="4285F4"/>
              </a:solidFill>
            </a:endParaRPr>
          </a:p>
        </p:txBody>
      </p:sp>
      <p:sp>
        <p:nvSpPr>
          <p:cNvPr id="71" name="Google Shape;71;p1"/>
          <p:cNvSpPr txBox="1"/>
          <p:nvPr/>
        </p:nvSpPr>
        <p:spPr>
          <a:xfrm>
            <a:off x="4357785" y="2739145"/>
            <a:ext cx="22324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0097A7"/>
                </a:solidFill>
              </a:rPr>
              <a:t>R3</a:t>
            </a:r>
            <a:endParaRPr sz="1467" dirty="0">
              <a:solidFill>
                <a:srgbClr val="0097A7"/>
              </a:solidFill>
            </a:endParaRPr>
          </a:p>
        </p:txBody>
      </p:sp>
      <p:sp>
        <p:nvSpPr>
          <p:cNvPr id="72" name="Google Shape;72;p1"/>
          <p:cNvSpPr/>
          <p:nvPr/>
        </p:nvSpPr>
        <p:spPr>
          <a:xfrm>
            <a:off x="8346051" y="653100"/>
            <a:ext cx="1894800" cy="146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100"/>
            </a:pPr>
            <a:r>
              <a:rPr lang="en-GB" sz="1467" b="1">
                <a:solidFill>
                  <a:srgbClr val="B45F06"/>
                </a:solidFill>
              </a:rPr>
              <a:t>For citizens</a:t>
            </a:r>
            <a:endParaRPr sz="1467" b="1">
              <a:solidFill>
                <a:srgbClr val="B45F06"/>
              </a:solidFill>
            </a:endParaRPr>
          </a:p>
          <a:p>
            <a:pPr defTabSz="1219170">
              <a:buSzPts val="1400"/>
            </a:pPr>
            <a:endParaRPr sz="1867"/>
          </a:p>
        </p:txBody>
      </p:sp>
      <p:sp>
        <p:nvSpPr>
          <p:cNvPr id="73" name="Google Shape;73;p1"/>
          <p:cNvSpPr/>
          <p:nvPr/>
        </p:nvSpPr>
        <p:spPr>
          <a:xfrm>
            <a:off x="8346051" y="2259267"/>
            <a:ext cx="1894800" cy="146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100"/>
            </a:pPr>
            <a:r>
              <a:rPr lang="en-GB" sz="1467" b="1" dirty="0">
                <a:solidFill>
                  <a:srgbClr val="4285F4"/>
                </a:solidFill>
              </a:rPr>
              <a:t>For the research community</a:t>
            </a:r>
            <a:endParaRPr sz="1467" b="1" dirty="0">
              <a:solidFill>
                <a:srgbClr val="4285F4"/>
              </a:solidFill>
            </a:endParaRPr>
          </a:p>
          <a:p>
            <a:pPr defTabSz="1219170">
              <a:buSzPts val="1400"/>
            </a:pPr>
            <a:endParaRPr sz="1867" dirty="0"/>
          </a:p>
        </p:txBody>
      </p:sp>
      <p:sp>
        <p:nvSpPr>
          <p:cNvPr id="74" name="Google Shape;74;p1"/>
          <p:cNvSpPr/>
          <p:nvPr/>
        </p:nvSpPr>
        <p:spPr>
          <a:xfrm>
            <a:off x="8332533" y="4961100"/>
            <a:ext cx="1894800" cy="1590400"/>
          </a:xfrm>
          <a:prstGeom prst="roundRect">
            <a:avLst>
              <a:gd name="adj" fmla="val 17815"/>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100"/>
            </a:pPr>
            <a:r>
              <a:rPr lang="en-GB" sz="1467" b="1">
                <a:solidFill>
                  <a:srgbClr val="0097A7"/>
                </a:solidFill>
              </a:rPr>
              <a:t>For decision-makers</a:t>
            </a:r>
            <a:endParaRPr sz="1467" b="1">
              <a:solidFill>
                <a:srgbClr val="0097A7"/>
              </a:solidFill>
            </a:endParaRPr>
          </a:p>
          <a:p>
            <a:pPr defTabSz="1219170">
              <a:buSzPts val="1400"/>
            </a:pPr>
            <a:endParaRPr sz="1867"/>
          </a:p>
        </p:txBody>
      </p:sp>
      <p:sp>
        <p:nvSpPr>
          <p:cNvPr id="75" name="Google Shape;75;p1"/>
          <p:cNvSpPr txBox="1"/>
          <p:nvPr/>
        </p:nvSpPr>
        <p:spPr>
          <a:xfrm>
            <a:off x="8413051" y="967067"/>
            <a:ext cx="1894800" cy="451302"/>
          </a:xfrm>
          <a:prstGeom prst="rect">
            <a:avLst/>
          </a:prstGeom>
          <a:noFill/>
          <a:ln>
            <a:noFill/>
          </a:ln>
        </p:spPr>
        <p:txBody>
          <a:bodyPr spcFirstLastPara="1" wrap="square" lIns="121900" tIns="121900" rIns="121900" bIns="121900" anchor="t" anchorCtr="0">
            <a:spAutoFit/>
          </a:bodyPr>
          <a:lstStyle/>
          <a:p>
            <a:pPr defTabSz="1219170">
              <a:buSzPts val="1000"/>
            </a:pPr>
            <a:endParaRPr sz="1333" dirty="0">
              <a:solidFill>
                <a:srgbClr val="B45F06"/>
              </a:solidFill>
            </a:endParaRPr>
          </a:p>
        </p:txBody>
      </p:sp>
      <p:sp>
        <p:nvSpPr>
          <p:cNvPr id="76" name="Google Shape;76;p1"/>
          <p:cNvSpPr/>
          <p:nvPr/>
        </p:nvSpPr>
        <p:spPr>
          <a:xfrm>
            <a:off x="10335100" y="653067"/>
            <a:ext cx="1760800" cy="5922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100"/>
            </a:pPr>
            <a:r>
              <a:rPr lang="en-GB" sz="1467" dirty="0"/>
              <a:t>Vertical-based:</a:t>
            </a:r>
            <a:endParaRPr sz="1867" dirty="0"/>
          </a:p>
        </p:txBody>
      </p:sp>
      <p:sp>
        <p:nvSpPr>
          <p:cNvPr id="77" name="Google Shape;77;p1"/>
          <p:cNvSpPr txBox="1"/>
          <p:nvPr/>
        </p:nvSpPr>
        <p:spPr>
          <a:xfrm>
            <a:off x="10297200" y="1039500"/>
            <a:ext cx="1894800" cy="1476902"/>
          </a:xfrm>
          <a:prstGeom prst="rect">
            <a:avLst/>
          </a:prstGeom>
          <a:noFill/>
          <a:ln>
            <a:noFill/>
          </a:ln>
        </p:spPr>
        <p:txBody>
          <a:bodyPr spcFirstLastPara="1" wrap="square" lIns="121900" tIns="121900" rIns="121900" bIns="121900" anchor="t" anchorCtr="0">
            <a:spAutoFit/>
          </a:bodyPr>
          <a:lstStyle/>
          <a:p>
            <a:pPr defTabSz="1219170">
              <a:buSzPts val="1000"/>
            </a:pPr>
            <a:r>
              <a:rPr lang="en-GB" sz="1333" b="1" dirty="0"/>
              <a:t>Application 1 </a:t>
            </a:r>
            <a:r>
              <a:rPr lang="en-GB" sz="1333" dirty="0"/>
              <a:t>xxx</a:t>
            </a:r>
          </a:p>
          <a:p>
            <a:pPr defTabSz="1219170">
              <a:buSzPts val="1000"/>
            </a:pPr>
            <a:endParaRPr lang="en-GB" sz="1333" dirty="0"/>
          </a:p>
          <a:p>
            <a:pPr defTabSz="1219170">
              <a:buSzPts val="1000"/>
            </a:pPr>
            <a:r>
              <a:rPr lang="en-GB" sz="1333" b="1" dirty="0"/>
              <a:t>Application 2 </a:t>
            </a:r>
            <a:r>
              <a:rPr lang="en-GB" sz="1333" dirty="0"/>
              <a:t>xxx</a:t>
            </a:r>
          </a:p>
          <a:p>
            <a:pPr defTabSz="1219170">
              <a:buSzPts val="1000"/>
            </a:pPr>
            <a:endParaRPr sz="1333" dirty="0"/>
          </a:p>
          <a:p>
            <a:pPr defTabSz="1219170">
              <a:buSzPts val="1000"/>
            </a:pPr>
            <a:endParaRPr sz="1333" b="1" dirty="0"/>
          </a:p>
          <a:p>
            <a:pPr defTabSz="1219170">
              <a:buSzPts val="1000"/>
            </a:pPr>
            <a:endParaRPr sz="1333" dirty="0"/>
          </a:p>
        </p:txBody>
      </p:sp>
      <p:sp>
        <p:nvSpPr>
          <p:cNvPr id="78" name="Google Shape;78;p1"/>
          <p:cNvSpPr txBox="1"/>
          <p:nvPr/>
        </p:nvSpPr>
        <p:spPr>
          <a:xfrm>
            <a:off x="8413051" y="2792800"/>
            <a:ext cx="1760800" cy="451302"/>
          </a:xfrm>
          <a:prstGeom prst="rect">
            <a:avLst/>
          </a:prstGeom>
          <a:noFill/>
          <a:ln>
            <a:noFill/>
          </a:ln>
        </p:spPr>
        <p:txBody>
          <a:bodyPr spcFirstLastPara="1" wrap="square" lIns="121900" tIns="121900" rIns="121900" bIns="121900" anchor="t" anchorCtr="0">
            <a:spAutoFit/>
          </a:bodyPr>
          <a:lstStyle/>
          <a:p>
            <a:pPr defTabSz="1219170">
              <a:buSzPts val="1000"/>
            </a:pPr>
            <a:endParaRPr sz="1333" dirty="0">
              <a:solidFill>
                <a:srgbClr val="4285F4"/>
              </a:solidFill>
            </a:endParaRPr>
          </a:p>
        </p:txBody>
      </p:sp>
      <p:sp>
        <p:nvSpPr>
          <p:cNvPr id="79" name="Google Shape;79;p1"/>
          <p:cNvSpPr txBox="1"/>
          <p:nvPr/>
        </p:nvSpPr>
        <p:spPr>
          <a:xfrm>
            <a:off x="8414517" y="5626433"/>
            <a:ext cx="1760800" cy="451302"/>
          </a:xfrm>
          <a:prstGeom prst="rect">
            <a:avLst/>
          </a:prstGeom>
          <a:noFill/>
          <a:ln>
            <a:noFill/>
          </a:ln>
        </p:spPr>
        <p:txBody>
          <a:bodyPr spcFirstLastPara="1" wrap="square" lIns="121900" tIns="121900" rIns="121900" bIns="121900" anchor="t" anchorCtr="0">
            <a:spAutoFit/>
          </a:bodyPr>
          <a:lstStyle/>
          <a:p>
            <a:pPr defTabSz="1219170">
              <a:buSzPts val="1000"/>
            </a:pPr>
            <a:endParaRPr sz="1333" dirty="0">
              <a:solidFill>
                <a:srgbClr val="0097A7"/>
              </a:solidFill>
            </a:endParaRPr>
          </a:p>
        </p:txBody>
      </p:sp>
      <p:sp>
        <p:nvSpPr>
          <p:cNvPr id="80" name="Google Shape;80;p1"/>
          <p:cNvSpPr/>
          <p:nvPr/>
        </p:nvSpPr>
        <p:spPr>
          <a:xfrm>
            <a:off x="2438767" y="653100"/>
            <a:ext cx="1894800" cy="589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400"/>
            </a:pPr>
            <a:endParaRPr sz="1867"/>
          </a:p>
        </p:txBody>
      </p:sp>
      <p:sp>
        <p:nvSpPr>
          <p:cNvPr id="81" name="Google Shape;81;p1"/>
          <p:cNvSpPr/>
          <p:nvPr/>
        </p:nvSpPr>
        <p:spPr>
          <a:xfrm>
            <a:off x="6359933" y="653067"/>
            <a:ext cx="1894800" cy="5898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400"/>
            </a:pPr>
            <a:endParaRPr sz="1867"/>
          </a:p>
        </p:txBody>
      </p:sp>
      <p:sp>
        <p:nvSpPr>
          <p:cNvPr id="82" name="Google Shape;82;p1"/>
          <p:cNvSpPr txBox="1"/>
          <p:nvPr/>
        </p:nvSpPr>
        <p:spPr>
          <a:xfrm>
            <a:off x="2438767" y="3898485"/>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O4</a:t>
            </a:r>
            <a:endParaRPr sz="1467" dirty="0"/>
          </a:p>
        </p:txBody>
      </p:sp>
      <p:sp>
        <p:nvSpPr>
          <p:cNvPr id="83" name="Google Shape;83;p1"/>
          <p:cNvSpPr txBox="1"/>
          <p:nvPr/>
        </p:nvSpPr>
        <p:spPr>
          <a:xfrm>
            <a:off x="6309301" y="2908807"/>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P3</a:t>
            </a:r>
            <a:endParaRPr sz="1467" dirty="0"/>
          </a:p>
        </p:txBody>
      </p:sp>
      <p:sp>
        <p:nvSpPr>
          <p:cNvPr id="84" name="Google Shape;84;p1"/>
          <p:cNvSpPr txBox="1"/>
          <p:nvPr/>
        </p:nvSpPr>
        <p:spPr>
          <a:xfrm>
            <a:off x="6309301" y="5708618"/>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P6</a:t>
            </a:r>
            <a:endParaRPr sz="1467" dirty="0"/>
          </a:p>
        </p:txBody>
      </p:sp>
      <p:sp>
        <p:nvSpPr>
          <p:cNvPr id="85" name="Google Shape;85;p1"/>
          <p:cNvSpPr txBox="1"/>
          <p:nvPr/>
        </p:nvSpPr>
        <p:spPr>
          <a:xfrm>
            <a:off x="2438767" y="4421898"/>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O5</a:t>
            </a:r>
            <a:endParaRPr sz="1467" dirty="0"/>
          </a:p>
        </p:txBody>
      </p:sp>
      <p:sp>
        <p:nvSpPr>
          <p:cNvPr id="86" name="Google Shape;86;p1"/>
          <p:cNvSpPr txBox="1"/>
          <p:nvPr/>
        </p:nvSpPr>
        <p:spPr>
          <a:xfrm>
            <a:off x="2438767" y="2487645"/>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O3</a:t>
            </a:r>
            <a:endParaRPr sz="1467" dirty="0">
              <a:solidFill>
                <a:srgbClr val="B45F06"/>
              </a:solidFill>
            </a:endParaRPr>
          </a:p>
        </p:txBody>
      </p:sp>
      <p:sp>
        <p:nvSpPr>
          <p:cNvPr id="87" name="Google Shape;87;p1"/>
          <p:cNvSpPr txBox="1"/>
          <p:nvPr/>
        </p:nvSpPr>
        <p:spPr>
          <a:xfrm>
            <a:off x="2438767" y="5170951"/>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4285F4"/>
                </a:solidFill>
              </a:rPr>
              <a:t>O6</a:t>
            </a:r>
            <a:endParaRPr sz="1467" dirty="0">
              <a:solidFill>
                <a:srgbClr val="4285F4"/>
              </a:solidFill>
            </a:endParaRPr>
          </a:p>
        </p:txBody>
      </p:sp>
      <p:sp>
        <p:nvSpPr>
          <p:cNvPr id="88" name="Google Shape;88;p1"/>
          <p:cNvSpPr txBox="1"/>
          <p:nvPr/>
        </p:nvSpPr>
        <p:spPr>
          <a:xfrm>
            <a:off x="6309301" y="5076547"/>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P5</a:t>
            </a:r>
            <a:endParaRPr sz="1467" dirty="0"/>
          </a:p>
        </p:txBody>
      </p:sp>
      <p:sp>
        <p:nvSpPr>
          <p:cNvPr id="89" name="Google Shape;89;p1"/>
          <p:cNvSpPr txBox="1"/>
          <p:nvPr/>
        </p:nvSpPr>
        <p:spPr>
          <a:xfrm>
            <a:off x="4357784" y="3572693"/>
            <a:ext cx="19960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4285F4"/>
                </a:solidFill>
              </a:rPr>
              <a:t>R4</a:t>
            </a:r>
            <a:endParaRPr sz="1467" dirty="0">
              <a:solidFill>
                <a:srgbClr val="4285F4"/>
              </a:solidFill>
            </a:endParaRPr>
          </a:p>
        </p:txBody>
      </p:sp>
      <p:sp>
        <p:nvSpPr>
          <p:cNvPr id="90" name="Google Shape;90;p1"/>
          <p:cNvSpPr txBox="1"/>
          <p:nvPr/>
        </p:nvSpPr>
        <p:spPr>
          <a:xfrm>
            <a:off x="6309301" y="967067"/>
            <a:ext cx="19960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P1</a:t>
            </a:r>
            <a:endParaRPr sz="1467" dirty="0"/>
          </a:p>
        </p:txBody>
      </p:sp>
      <p:sp>
        <p:nvSpPr>
          <p:cNvPr id="91" name="Google Shape;91;p1"/>
          <p:cNvSpPr txBox="1"/>
          <p:nvPr/>
        </p:nvSpPr>
        <p:spPr>
          <a:xfrm>
            <a:off x="4357785" y="4406239"/>
            <a:ext cx="2112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R5</a:t>
            </a:r>
            <a:endParaRPr sz="1467" dirty="0">
              <a:solidFill>
                <a:srgbClr val="B45F06"/>
              </a:solidFill>
            </a:endParaRPr>
          </a:p>
        </p:txBody>
      </p:sp>
      <p:sp>
        <p:nvSpPr>
          <p:cNvPr id="92" name="Google Shape;92;p1"/>
          <p:cNvSpPr/>
          <p:nvPr/>
        </p:nvSpPr>
        <p:spPr>
          <a:xfrm>
            <a:off x="8336984" y="3810100"/>
            <a:ext cx="1894800" cy="1067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t" anchorCtr="0">
            <a:noAutofit/>
          </a:bodyPr>
          <a:lstStyle/>
          <a:p>
            <a:pPr defTabSz="1219170">
              <a:buSzPts val="1100"/>
            </a:pPr>
            <a:r>
              <a:rPr lang="en-GB" sz="1467" b="1">
                <a:solidFill>
                  <a:srgbClr val="4285F4"/>
                </a:solidFill>
              </a:rPr>
              <a:t>For SMEs</a:t>
            </a:r>
            <a:endParaRPr sz="1467" b="1">
              <a:solidFill>
                <a:srgbClr val="4285F4"/>
              </a:solidFill>
            </a:endParaRPr>
          </a:p>
          <a:p>
            <a:pPr defTabSz="1219170">
              <a:buSzPts val="1400"/>
            </a:pPr>
            <a:endParaRPr sz="1867">
              <a:solidFill>
                <a:srgbClr val="4285F4"/>
              </a:solidFill>
            </a:endParaRPr>
          </a:p>
        </p:txBody>
      </p:sp>
      <p:sp>
        <p:nvSpPr>
          <p:cNvPr id="93" name="Google Shape;93;p1"/>
          <p:cNvSpPr txBox="1"/>
          <p:nvPr/>
        </p:nvSpPr>
        <p:spPr>
          <a:xfrm>
            <a:off x="8387217" y="4052484"/>
            <a:ext cx="1760800" cy="451302"/>
          </a:xfrm>
          <a:prstGeom prst="rect">
            <a:avLst/>
          </a:prstGeom>
          <a:noFill/>
          <a:ln>
            <a:noFill/>
          </a:ln>
        </p:spPr>
        <p:txBody>
          <a:bodyPr spcFirstLastPara="1" wrap="square" lIns="121900" tIns="121900" rIns="121900" bIns="121900" anchor="t" anchorCtr="0">
            <a:spAutoFit/>
          </a:bodyPr>
          <a:lstStyle/>
          <a:p>
            <a:pPr defTabSz="1219170">
              <a:buSzPts val="1000"/>
            </a:pPr>
            <a:endParaRPr sz="1333" dirty="0">
              <a:solidFill>
                <a:srgbClr val="4285F4"/>
              </a:solidFill>
            </a:endParaRPr>
          </a:p>
        </p:txBody>
      </p:sp>
      <p:sp>
        <p:nvSpPr>
          <p:cNvPr id="94" name="Google Shape;94;p1"/>
          <p:cNvSpPr txBox="1"/>
          <p:nvPr/>
        </p:nvSpPr>
        <p:spPr>
          <a:xfrm>
            <a:off x="2438767" y="662338"/>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O1</a:t>
            </a:r>
            <a:endParaRPr sz="1467" dirty="0">
              <a:solidFill>
                <a:srgbClr val="B45F06"/>
              </a:solidFill>
            </a:endParaRPr>
          </a:p>
        </p:txBody>
      </p:sp>
      <p:sp>
        <p:nvSpPr>
          <p:cNvPr id="95" name="Google Shape;95;p1"/>
          <p:cNvSpPr txBox="1"/>
          <p:nvPr/>
        </p:nvSpPr>
        <p:spPr>
          <a:xfrm>
            <a:off x="2438767" y="1411391"/>
            <a:ext cx="1894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solidFill>
                  <a:srgbClr val="B45F06"/>
                </a:solidFill>
              </a:rPr>
              <a:t>O2</a:t>
            </a:r>
            <a:endParaRPr sz="1467" dirty="0">
              <a:solidFill>
                <a:srgbClr val="B45F06"/>
              </a:solidFill>
            </a:endParaRPr>
          </a:p>
        </p:txBody>
      </p:sp>
      <p:sp>
        <p:nvSpPr>
          <p:cNvPr id="96" name="Google Shape;96;p1"/>
          <p:cNvSpPr txBox="1"/>
          <p:nvPr/>
        </p:nvSpPr>
        <p:spPr>
          <a:xfrm>
            <a:off x="6309301" y="2050738"/>
            <a:ext cx="19960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P2</a:t>
            </a:r>
            <a:endParaRPr sz="1467" dirty="0"/>
          </a:p>
        </p:txBody>
      </p:sp>
      <p:sp>
        <p:nvSpPr>
          <p:cNvPr id="97" name="Google Shape;97;p1"/>
          <p:cNvSpPr txBox="1"/>
          <p:nvPr/>
        </p:nvSpPr>
        <p:spPr>
          <a:xfrm>
            <a:off x="6309301" y="3766877"/>
            <a:ext cx="1760800" cy="471948"/>
          </a:xfrm>
          <a:prstGeom prst="rect">
            <a:avLst/>
          </a:prstGeom>
          <a:noFill/>
          <a:ln>
            <a:noFill/>
          </a:ln>
        </p:spPr>
        <p:txBody>
          <a:bodyPr spcFirstLastPara="1" wrap="square" lIns="121900" tIns="121900" rIns="121900" bIns="121900" anchor="t" anchorCtr="0">
            <a:spAutoFit/>
          </a:bodyPr>
          <a:lstStyle/>
          <a:p>
            <a:pPr defTabSz="1219170">
              <a:buSzPts val="1100"/>
            </a:pPr>
            <a:r>
              <a:rPr lang="en-GB" sz="1467" b="1" dirty="0"/>
              <a:t>P4</a:t>
            </a:r>
            <a:endParaRPr sz="1467"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3">
          <a:extLst>
            <a:ext uri="{FF2B5EF4-FFF2-40B4-BE49-F238E27FC236}">
              <a16:creationId xmlns:a16="http://schemas.microsoft.com/office/drawing/2014/main" id="{0DE1D129-9241-96E2-8752-A35C8CAC7FF0}"/>
            </a:ext>
          </a:extLst>
        </p:cNvPr>
        <p:cNvGrpSpPr/>
        <p:nvPr/>
      </p:nvGrpSpPr>
      <p:grpSpPr>
        <a:xfrm>
          <a:off x="0" y="0"/>
          <a:ext cx="0" cy="0"/>
          <a:chOff x="0" y="0"/>
          <a:chExt cx="0" cy="0"/>
        </a:xfrm>
      </p:grpSpPr>
      <p:sp>
        <p:nvSpPr>
          <p:cNvPr id="424" name="Google Shape;424;p30">
            <a:extLst>
              <a:ext uri="{FF2B5EF4-FFF2-40B4-BE49-F238E27FC236}">
                <a16:creationId xmlns:a16="http://schemas.microsoft.com/office/drawing/2014/main" id="{DF84E931-FA62-F76E-338B-71152DAB636E}"/>
              </a:ext>
            </a:extLst>
          </p:cNvPr>
          <p:cNvSpPr txBox="1"/>
          <p:nvPr/>
        </p:nvSpPr>
        <p:spPr>
          <a:xfrm>
            <a:off x="329677" y="4908619"/>
            <a:ext cx="3442538" cy="50592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24417D"/>
              </a:buClr>
              <a:buSzPts val="2400"/>
              <a:buFont typeface="Arial"/>
              <a:buNone/>
            </a:pPr>
            <a:r>
              <a:rPr lang="en-IE" sz="1800" b="0" i="0" u="none" strike="noStrike" cap="none">
                <a:solidFill>
                  <a:schemeClr val="lt1"/>
                </a:solidFill>
                <a:latin typeface="Montserrat"/>
                <a:ea typeface="Montserrat"/>
                <a:cs typeface="Montserrat"/>
                <a:sym typeface="Montserrat"/>
              </a:rPr>
              <a:t>LLMs to parse candidates</a:t>
            </a:r>
            <a:endParaRPr/>
          </a:p>
          <a:p>
            <a:pPr marL="0" marR="0" lvl="0" indent="0" algn="ctr" rtl="0">
              <a:lnSpc>
                <a:spcPct val="90000"/>
              </a:lnSpc>
              <a:spcBef>
                <a:spcPts val="1000"/>
              </a:spcBef>
              <a:spcAft>
                <a:spcPts val="0"/>
              </a:spcAft>
              <a:buClr>
                <a:srgbClr val="24417D"/>
              </a:buClr>
              <a:buSzPts val="2400"/>
              <a:buFont typeface="Arial"/>
              <a:buNone/>
            </a:pPr>
            <a:r>
              <a:rPr lang="en-IE" sz="1800" b="0" i="0" u="none" strike="noStrike" cap="none">
                <a:solidFill>
                  <a:schemeClr val="lt1"/>
                </a:solidFill>
                <a:latin typeface="Montserrat"/>
                <a:ea typeface="Montserrat"/>
                <a:cs typeface="Montserrat"/>
                <a:sym typeface="Montserrat"/>
              </a:rPr>
              <a:t>Human-oversight</a:t>
            </a:r>
            <a:endParaRPr sz="1800" b="0" i="0" u="none" strike="noStrike" cap="none">
              <a:solidFill>
                <a:schemeClr val="lt1"/>
              </a:solidFill>
              <a:latin typeface="Montserrat"/>
              <a:ea typeface="Montserrat"/>
              <a:cs typeface="Montserrat"/>
              <a:sym typeface="Montserrat"/>
            </a:endParaRPr>
          </a:p>
        </p:txBody>
      </p:sp>
      <p:sp>
        <p:nvSpPr>
          <p:cNvPr id="425" name="Google Shape;425;p30">
            <a:extLst>
              <a:ext uri="{FF2B5EF4-FFF2-40B4-BE49-F238E27FC236}">
                <a16:creationId xmlns:a16="http://schemas.microsoft.com/office/drawing/2014/main" id="{66F8F282-0F6D-4187-86CB-AABEC292F697}"/>
              </a:ext>
            </a:extLst>
          </p:cNvPr>
          <p:cNvSpPr txBox="1"/>
          <p:nvPr/>
        </p:nvSpPr>
        <p:spPr>
          <a:xfrm>
            <a:off x="-83856" y="0"/>
            <a:ext cx="1691712" cy="80876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
        <p:nvSpPr>
          <p:cNvPr id="426" name="Google Shape;426;p30">
            <a:extLst>
              <a:ext uri="{FF2B5EF4-FFF2-40B4-BE49-F238E27FC236}">
                <a16:creationId xmlns:a16="http://schemas.microsoft.com/office/drawing/2014/main" id="{4714315D-FB39-5038-B28E-45E5BC43A989}"/>
              </a:ext>
            </a:extLst>
          </p:cNvPr>
          <p:cNvSpPr txBox="1">
            <a:spLocks noGrp="1"/>
          </p:cNvSpPr>
          <p:nvPr>
            <p:ph type="ctrTitle"/>
          </p:nvPr>
        </p:nvSpPr>
        <p:spPr>
          <a:xfrm>
            <a:off x="1524000" y="1060750"/>
            <a:ext cx="9144000" cy="12950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24417D"/>
              </a:buClr>
              <a:buSzPts val="6000"/>
              <a:buFont typeface="Montserrat"/>
              <a:buNone/>
            </a:pPr>
            <a:r>
              <a:rPr lang="en-IE"/>
              <a:t>Logic Map Example</a:t>
            </a:r>
            <a:endParaRPr/>
          </a:p>
        </p:txBody>
      </p:sp>
      <p:grpSp>
        <p:nvGrpSpPr>
          <p:cNvPr id="427" name="Google Shape;427;p30">
            <a:extLst>
              <a:ext uri="{FF2B5EF4-FFF2-40B4-BE49-F238E27FC236}">
                <a16:creationId xmlns:a16="http://schemas.microsoft.com/office/drawing/2014/main" id="{7FB47B3B-DC57-D2FA-3F44-52E8A1A193A7}"/>
              </a:ext>
            </a:extLst>
          </p:cNvPr>
          <p:cNvGrpSpPr/>
          <p:nvPr/>
        </p:nvGrpSpPr>
        <p:grpSpPr>
          <a:xfrm>
            <a:off x="1200415" y="2721197"/>
            <a:ext cx="9907720" cy="3182801"/>
            <a:chOff x="6176" y="477346"/>
            <a:chExt cx="9907720" cy="3182801"/>
          </a:xfrm>
        </p:grpSpPr>
        <p:sp>
          <p:nvSpPr>
            <p:cNvPr id="428" name="Google Shape;428;p30">
              <a:extLst>
                <a:ext uri="{FF2B5EF4-FFF2-40B4-BE49-F238E27FC236}">
                  <a16:creationId xmlns:a16="http://schemas.microsoft.com/office/drawing/2014/main" id="{EA49ACF0-9AB2-C1AD-FCFE-F88496976968}"/>
                </a:ext>
              </a:extLst>
            </p:cNvPr>
            <p:cNvSpPr/>
            <p:nvPr/>
          </p:nvSpPr>
          <p:spPr>
            <a:xfrm>
              <a:off x="1017168" y="880261"/>
              <a:ext cx="808793" cy="71"/>
            </a:xfrm>
            <a:prstGeom prst="rect">
              <a:avLst/>
            </a:prstGeom>
            <a:solidFill>
              <a:srgbClr val="DFCADB">
                <a:alpha val="89803"/>
              </a:srgbClr>
            </a:solidFill>
            <a:ln w="25400" cap="flat" cmpd="sng">
              <a:solidFill>
                <a:srgbClr val="DFCA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pPr>
              <a:r>
                <a:rPr lang="en-US" dirty="0"/>
                <a:t>Com</a:t>
              </a:r>
            </a:p>
          </p:txBody>
        </p:sp>
        <p:sp>
          <p:nvSpPr>
            <p:cNvPr id="429" name="Google Shape;429;p30">
              <a:extLst>
                <a:ext uri="{FF2B5EF4-FFF2-40B4-BE49-F238E27FC236}">
                  <a16:creationId xmlns:a16="http://schemas.microsoft.com/office/drawing/2014/main" id="{A0A59470-5855-3AF2-7C44-A828971D6AA3}"/>
                </a:ext>
              </a:extLst>
            </p:cNvPr>
            <p:cNvSpPr/>
            <p:nvPr/>
          </p:nvSpPr>
          <p:spPr>
            <a:xfrm>
              <a:off x="1874489" y="812292"/>
              <a:ext cx="93011" cy="174869"/>
            </a:xfrm>
            <a:prstGeom prst="chevron">
              <a:avLst>
                <a:gd name="adj" fmla="val 90000"/>
              </a:avLst>
            </a:prstGeom>
            <a:solidFill>
              <a:srgbClr val="DEC9DF">
                <a:alpha val="89803"/>
              </a:srgbClr>
            </a:solidFill>
            <a:ln w="25400" cap="flat" cmpd="sng">
              <a:solidFill>
                <a:srgbClr val="DEC9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a:extLst>
                <a:ext uri="{FF2B5EF4-FFF2-40B4-BE49-F238E27FC236}">
                  <a16:creationId xmlns:a16="http://schemas.microsoft.com/office/drawing/2014/main" id="{909B4A67-27EA-0407-2127-34554CA6B5F0}"/>
                </a:ext>
              </a:extLst>
            </p:cNvPr>
            <p:cNvSpPr/>
            <p:nvPr/>
          </p:nvSpPr>
          <p:spPr>
            <a:xfrm>
              <a:off x="513119" y="477346"/>
              <a:ext cx="805900" cy="805900"/>
            </a:xfrm>
            <a:prstGeom prst="ellipse">
              <a:avLst/>
            </a:prstGeom>
            <a:solidFill>
              <a:srgbClr val="A02891"/>
            </a:solidFill>
            <a:ln w="25400" cap="flat" cmpd="sng">
              <a:solidFill>
                <a:srgbClr val="A028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a:extLst>
                <a:ext uri="{FF2B5EF4-FFF2-40B4-BE49-F238E27FC236}">
                  <a16:creationId xmlns:a16="http://schemas.microsoft.com/office/drawing/2014/main" id="{19A8E712-0082-5789-78D7-9BA2E61DEBE3}"/>
                </a:ext>
              </a:extLst>
            </p:cNvPr>
            <p:cNvSpPr txBox="1"/>
            <p:nvPr/>
          </p:nvSpPr>
          <p:spPr>
            <a:xfrm>
              <a:off x="631140" y="595367"/>
              <a:ext cx="569858" cy="569858"/>
            </a:xfrm>
            <a:prstGeom prst="rect">
              <a:avLst/>
            </a:prstGeom>
            <a:noFill/>
            <a:ln>
              <a:noFill/>
            </a:ln>
          </p:spPr>
          <p:txBody>
            <a:bodyPr spcFirstLastPara="1" wrap="square" lIns="31250" tIns="31250" rIns="31250" bIns="31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IE" sz="3800" b="0" i="0" u="none" strike="noStrike" cap="none">
                  <a:solidFill>
                    <a:schemeClr val="lt1"/>
                  </a:solidFill>
                  <a:latin typeface="Arial"/>
                  <a:ea typeface="Arial"/>
                  <a:cs typeface="Arial"/>
                  <a:sym typeface="Arial"/>
                </a:rPr>
                <a:t>1</a:t>
              </a:r>
              <a:endParaRPr/>
            </a:p>
          </p:txBody>
        </p:sp>
        <p:sp>
          <p:nvSpPr>
            <p:cNvPr id="432" name="Google Shape;432;p30">
              <a:extLst>
                <a:ext uri="{FF2B5EF4-FFF2-40B4-BE49-F238E27FC236}">
                  <a16:creationId xmlns:a16="http://schemas.microsoft.com/office/drawing/2014/main" id="{B234F0CF-0417-C4DD-226F-082F1AE3CE2A}"/>
                </a:ext>
              </a:extLst>
            </p:cNvPr>
            <p:cNvSpPr/>
            <p:nvPr/>
          </p:nvSpPr>
          <p:spPr>
            <a:xfrm>
              <a:off x="6176" y="1448847"/>
              <a:ext cx="1819785" cy="2211300"/>
            </a:xfrm>
            <a:prstGeom prst="upArrowCallout">
              <a:avLst>
                <a:gd name="adj1" fmla="val 50000"/>
                <a:gd name="adj2" fmla="val 20000"/>
                <a:gd name="adj3" fmla="val 20000"/>
                <a:gd name="adj4" fmla="val 100000"/>
              </a:avLst>
            </a:prstGeom>
            <a:solidFill>
              <a:srgbClr val="D9C9DF">
                <a:alpha val="89803"/>
              </a:srgbClr>
            </a:solidFill>
            <a:ln w="25400" cap="flat" cmpd="sng">
              <a:solidFill>
                <a:srgbClr val="D9C9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a:extLst>
                <a:ext uri="{FF2B5EF4-FFF2-40B4-BE49-F238E27FC236}">
                  <a16:creationId xmlns:a16="http://schemas.microsoft.com/office/drawing/2014/main" id="{FD286E3B-AD79-D257-65C0-88A31EB9F9B5}"/>
                </a:ext>
              </a:extLst>
            </p:cNvPr>
            <p:cNvSpPr txBox="1"/>
            <p:nvPr/>
          </p:nvSpPr>
          <p:spPr>
            <a:xfrm>
              <a:off x="6176" y="1812804"/>
              <a:ext cx="1819785" cy="1847343"/>
            </a:xfrm>
            <a:prstGeom prst="rect">
              <a:avLst/>
            </a:prstGeom>
            <a:noFill/>
            <a:ln>
              <a:noFill/>
            </a:ln>
          </p:spPr>
          <p:txBody>
            <a:bodyPr spcFirstLastPara="1" wrap="square" lIns="143525" tIns="165100" rIns="143525" bIns="1651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IE" sz="1400" b="1" i="0" u="none" strike="noStrike" cap="none" dirty="0">
                  <a:solidFill>
                    <a:srgbClr val="000000"/>
                  </a:solidFill>
                  <a:latin typeface="Arial"/>
                  <a:ea typeface="Arial"/>
                  <a:cs typeface="Arial"/>
                  <a:sym typeface="Arial"/>
                </a:rPr>
                <a:t>Why? </a:t>
              </a:r>
              <a:endParaRPr dirty="0"/>
            </a:p>
            <a:p>
              <a:pPr>
                <a:lnSpc>
                  <a:spcPct val="90000"/>
                </a:lnSpc>
                <a:spcBef>
                  <a:spcPts val="490"/>
                </a:spcBef>
                <a:buSzPts val="1100"/>
              </a:pPr>
              <a:r>
                <a:rPr lang="en-IE" sz="1100" i="1" dirty="0"/>
                <a:t>Companies want to leverage the value of data they have or may access (e.g. data spaces)</a:t>
              </a:r>
              <a:endParaRPr lang="en-IE" sz="1100" i="1" u="none" strike="noStrike" cap="none" dirty="0">
                <a:solidFill>
                  <a:srgbClr val="000000"/>
                </a:solidFill>
                <a:latin typeface="Arial"/>
                <a:ea typeface="Arial"/>
                <a:cs typeface="Arial"/>
              </a:endParaRPr>
            </a:p>
          </p:txBody>
        </p:sp>
        <p:sp>
          <p:nvSpPr>
            <p:cNvPr id="434" name="Google Shape;434;p30">
              <a:extLst>
                <a:ext uri="{FF2B5EF4-FFF2-40B4-BE49-F238E27FC236}">
                  <a16:creationId xmlns:a16="http://schemas.microsoft.com/office/drawing/2014/main" id="{A9419205-73B1-A247-0F69-01489E82B39E}"/>
                </a:ext>
              </a:extLst>
            </p:cNvPr>
            <p:cNvSpPr/>
            <p:nvPr/>
          </p:nvSpPr>
          <p:spPr>
            <a:xfrm>
              <a:off x="2028160" y="880261"/>
              <a:ext cx="1819785" cy="71"/>
            </a:xfrm>
            <a:prstGeom prst="rect">
              <a:avLst/>
            </a:prstGeom>
            <a:solidFill>
              <a:srgbClr val="D3C9DF">
                <a:alpha val="89803"/>
              </a:srgbClr>
            </a:solidFill>
            <a:ln w="25400" cap="flat" cmpd="sng">
              <a:solidFill>
                <a:srgbClr val="D3C9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a:extLst>
                <a:ext uri="{FF2B5EF4-FFF2-40B4-BE49-F238E27FC236}">
                  <a16:creationId xmlns:a16="http://schemas.microsoft.com/office/drawing/2014/main" id="{90E890A7-6459-1935-DFD6-8B080A44F084}"/>
                </a:ext>
              </a:extLst>
            </p:cNvPr>
            <p:cNvSpPr/>
            <p:nvPr/>
          </p:nvSpPr>
          <p:spPr>
            <a:xfrm>
              <a:off x="3896473" y="812291"/>
              <a:ext cx="93011" cy="174870"/>
            </a:xfrm>
            <a:prstGeom prst="chevron">
              <a:avLst>
                <a:gd name="adj" fmla="val 90000"/>
              </a:avLst>
            </a:prstGeom>
            <a:solidFill>
              <a:srgbClr val="CFC9DF">
                <a:alpha val="89803"/>
              </a:srgbClr>
            </a:solidFill>
            <a:ln w="25400" cap="flat" cmpd="sng">
              <a:solidFill>
                <a:srgbClr val="CFC9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a:extLst>
                <a:ext uri="{FF2B5EF4-FFF2-40B4-BE49-F238E27FC236}">
                  <a16:creationId xmlns:a16="http://schemas.microsoft.com/office/drawing/2014/main" id="{8ABF315E-28A3-50C5-059A-1CB310DD622A}"/>
                </a:ext>
              </a:extLst>
            </p:cNvPr>
            <p:cNvSpPr/>
            <p:nvPr/>
          </p:nvSpPr>
          <p:spPr>
            <a:xfrm>
              <a:off x="2535102" y="477346"/>
              <a:ext cx="805900" cy="805900"/>
            </a:xfrm>
            <a:prstGeom prst="ellipse">
              <a:avLst/>
            </a:prstGeom>
            <a:solidFill>
              <a:srgbClr val="4A2AA0"/>
            </a:solidFill>
            <a:ln w="25400" cap="flat" cmpd="sng">
              <a:solidFill>
                <a:srgbClr val="4A2A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a:extLst>
                <a:ext uri="{FF2B5EF4-FFF2-40B4-BE49-F238E27FC236}">
                  <a16:creationId xmlns:a16="http://schemas.microsoft.com/office/drawing/2014/main" id="{0B2D49CF-0077-A5C3-AD3D-81A2612C260C}"/>
                </a:ext>
              </a:extLst>
            </p:cNvPr>
            <p:cNvSpPr txBox="1"/>
            <p:nvPr/>
          </p:nvSpPr>
          <p:spPr>
            <a:xfrm>
              <a:off x="2653123" y="595367"/>
              <a:ext cx="569858" cy="569858"/>
            </a:xfrm>
            <a:prstGeom prst="rect">
              <a:avLst/>
            </a:prstGeom>
            <a:noFill/>
            <a:ln>
              <a:noFill/>
            </a:ln>
          </p:spPr>
          <p:txBody>
            <a:bodyPr spcFirstLastPara="1" wrap="square" lIns="31250" tIns="31250" rIns="31250" bIns="31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IE" sz="3800" b="0" i="0" u="none" strike="noStrike" cap="none">
                  <a:solidFill>
                    <a:schemeClr val="lt1"/>
                  </a:solidFill>
                  <a:latin typeface="Arial"/>
                  <a:ea typeface="Arial"/>
                  <a:cs typeface="Arial"/>
                  <a:sym typeface="Arial"/>
                </a:rPr>
                <a:t>2</a:t>
              </a:r>
              <a:endParaRPr/>
            </a:p>
          </p:txBody>
        </p:sp>
        <p:sp>
          <p:nvSpPr>
            <p:cNvPr id="438" name="Google Shape;438;p30">
              <a:extLst>
                <a:ext uri="{FF2B5EF4-FFF2-40B4-BE49-F238E27FC236}">
                  <a16:creationId xmlns:a16="http://schemas.microsoft.com/office/drawing/2014/main" id="{E7676779-A7CA-C162-401A-FB38D3AC41F3}"/>
                </a:ext>
              </a:extLst>
            </p:cNvPr>
            <p:cNvSpPr/>
            <p:nvPr/>
          </p:nvSpPr>
          <p:spPr>
            <a:xfrm>
              <a:off x="2028160" y="1448847"/>
              <a:ext cx="1819785" cy="2211300"/>
            </a:xfrm>
            <a:prstGeom prst="upArrowCallout">
              <a:avLst>
                <a:gd name="adj1" fmla="val 50000"/>
                <a:gd name="adj2" fmla="val 20000"/>
                <a:gd name="adj3" fmla="val 20000"/>
                <a:gd name="adj4" fmla="val 100000"/>
              </a:avLst>
            </a:prstGeom>
            <a:solidFill>
              <a:srgbClr val="CAC9DF">
                <a:alpha val="89803"/>
              </a:srgbClr>
            </a:solidFill>
            <a:ln w="25400" cap="flat" cmpd="sng">
              <a:solidFill>
                <a:srgbClr val="CAC9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a:extLst>
                <a:ext uri="{FF2B5EF4-FFF2-40B4-BE49-F238E27FC236}">
                  <a16:creationId xmlns:a16="http://schemas.microsoft.com/office/drawing/2014/main" id="{96A72A8C-09FC-6E47-07DE-FC16CCAE1ED2}"/>
                </a:ext>
              </a:extLst>
            </p:cNvPr>
            <p:cNvSpPr txBox="1"/>
            <p:nvPr/>
          </p:nvSpPr>
          <p:spPr>
            <a:xfrm>
              <a:off x="2028160" y="1812804"/>
              <a:ext cx="1819785" cy="1847343"/>
            </a:xfrm>
            <a:prstGeom prst="rect">
              <a:avLst/>
            </a:prstGeom>
            <a:noFill/>
            <a:ln>
              <a:noFill/>
            </a:ln>
          </p:spPr>
          <p:txBody>
            <a:bodyPr spcFirstLastPara="1" wrap="square" lIns="143525" tIns="165100" rIns="143525" bIns="1651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IE" sz="1400" b="1" i="0" u="none" strike="noStrike" cap="none" dirty="0">
                  <a:solidFill>
                    <a:srgbClr val="000000"/>
                  </a:solidFill>
                  <a:latin typeface="Arial"/>
                  <a:ea typeface="Arial"/>
                  <a:cs typeface="Arial"/>
                  <a:sym typeface="Arial"/>
                </a:rPr>
                <a:t>Why Not Yet?</a:t>
              </a:r>
              <a:endParaRPr dirty="0"/>
            </a:p>
            <a:p>
              <a:pPr>
                <a:lnSpc>
                  <a:spcPct val="90000"/>
                </a:lnSpc>
                <a:spcBef>
                  <a:spcPts val="490"/>
                </a:spcBef>
                <a:buSzPts val="1100"/>
              </a:pPr>
              <a:r>
                <a:rPr lang="en-IE" sz="1100" b="0" i="0" u="none" strike="noStrike" cap="none" dirty="0">
                  <a:solidFill>
                    <a:srgbClr val="000000"/>
                  </a:solidFill>
                  <a:latin typeface="Arial"/>
                  <a:ea typeface="Arial"/>
                  <a:cs typeface="Arial"/>
                  <a:sym typeface="Arial"/>
                </a:rPr>
                <a:t>Lack of</a:t>
              </a:r>
              <a:r>
                <a:rPr lang="en-IE" sz="1100" dirty="0"/>
                <a:t> agnostic, low-literacy, low-cost</a:t>
              </a:r>
              <a:r>
                <a:rPr lang="en-IE" sz="1100" b="0" i="0" u="none" strike="noStrike" cap="none" dirty="0">
                  <a:solidFill>
                    <a:srgbClr val="000000"/>
                  </a:solidFill>
                  <a:latin typeface="Arial"/>
                  <a:ea typeface="Arial"/>
                  <a:cs typeface="Arial"/>
                  <a:sym typeface="Arial"/>
                </a:rPr>
                <a:t>, </a:t>
              </a:r>
              <a:r>
                <a:rPr lang="en-IE" sz="1100" b="0" i="0" u="none" strike="noStrike" cap="none" err="1">
                  <a:solidFill>
                    <a:srgbClr val="000000"/>
                  </a:solidFill>
                  <a:latin typeface="Arial"/>
                  <a:ea typeface="Arial"/>
                  <a:cs typeface="Arial"/>
                  <a:sym typeface="Arial"/>
                </a:rPr>
                <a:t>accesible</a:t>
              </a:r>
              <a:r>
                <a:rPr lang="en-IE" sz="1100" b="0" i="0" u="none" strike="noStrike" cap="none" dirty="0">
                  <a:solidFill>
                    <a:srgbClr val="000000"/>
                  </a:solidFill>
                  <a:latin typeface="Arial"/>
                  <a:ea typeface="Arial"/>
                  <a:cs typeface="Arial"/>
                  <a:sym typeface="Arial"/>
                </a:rPr>
                <a:t> AI tools for small businesses</a:t>
              </a:r>
            </a:p>
            <a:p>
              <a:pPr>
                <a:lnSpc>
                  <a:spcPct val="90000"/>
                </a:lnSpc>
                <a:spcBef>
                  <a:spcPts val="490"/>
                </a:spcBef>
                <a:buSzPts val="1100"/>
              </a:pPr>
              <a:r>
                <a:rPr lang="en-IE" sz="1100" dirty="0"/>
                <a:t>Available solutions require either big investment without clear ROI or specialist talent</a:t>
              </a:r>
            </a:p>
          </p:txBody>
        </p:sp>
        <p:sp>
          <p:nvSpPr>
            <p:cNvPr id="440" name="Google Shape;440;p30">
              <a:extLst>
                <a:ext uri="{FF2B5EF4-FFF2-40B4-BE49-F238E27FC236}">
                  <a16:creationId xmlns:a16="http://schemas.microsoft.com/office/drawing/2014/main" id="{69028666-885F-D958-D547-40166C2EB58F}"/>
                </a:ext>
              </a:extLst>
            </p:cNvPr>
            <p:cNvSpPr/>
            <p:nvPr/>
          </p:nvSpPr>
          <p:spPr>
            <a:xfrm>
              <a:off x="4050144" y="880261"/>
              <a:ext cx="1819785" cy="72"/>
            </a:xfrm>
            <a:prstGeom prst="rect">
              <a:avLst/>
            </a:prstGeom>
            <a:solidFill>
              <a:srgbClr val="C9CEDF">
                <a:alpha val="89803"/>
              </a:srgbClr>
            </a:solidFill>
            <a:ln w="25400" cap="flat" cmpd="sng">
              <a:solidFill>
                <a:srgbClr val="C9CE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a:extLst>
                <a:ext uri="{FF2B5EF4-FFF2-40B4-BE49-F238E27FC236}">
                  <a16:creationId xmlns:a16="http://schemas.microsoft.com/office/drawing/2014/main" id="{6EDEF429-015E-4F65-9713-5DD7E30979EF}"/>
                </a:ext>
              </a:extLst>
            </p:cNvPr>
            <p:cNvSpPr/>
            <p:nvPr/>
          </p:nvSpPr>
          <p:spPr>
            <a:xfrm>
              <a:off x="5918457" y="812291"/>
              <a:ext cx="93011" cy="174870"/>
            </a:xfrm>
            <a:prstGeom prst="chevron">
              <a:avLst>
                <a:gd name="adj" fmla="val 90000"/>
              </a:avLst>
            </a:prstGeom>
            <a:solidFill>
              <a:srgbClr val="C9D3DF">
                <a:alpha val="89803"/>
              </a:srgbClr>
            </a:solidFill>
            <a:ln w="25400" cap="flat" cmpd="sng">
              <a:solidFill>
                <a:srgbClr val="C9D3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a:extLst>
                <a:ext uri="{FF2B5EF4-FFF2-40B4-BE49-F238E27FC236}">
                  <a16:creationId xmlns:a16="http://schemas.microsoft.com/office/drawing/2014/main" id="{F4A8726A-9FD9-249B-5E1F-09066F6377AF}"/>
                </a:ext>
              </a:extLst>
            </p:cNvPr>
            <p:cNvSpPr/>
            <p:nvPr/>
          </p:nvSpPr>
          <p:spPr>
            <a:xfrm>
              <a:off x="4557086" y="477346"/>
              <a:ext cx="805900" cy="805900"/>
            </a:xfrm>
            <a:prstGeom prst="ellipse">
              <a:avLst/>
            </a:prstGeom>
            <a:solidFill>
              <a:srgbClr val="2B6FA2"/>
            </a:solidFill>
            <a:ln w="25400" cap="flat" cmpd="sng">
              <a:solidFill>
                <a:srgbClr val="2B6F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a:extLst>
                <a:ext uri="{FF2B5EF4-FFF2-40B4-BE49-F238E27FC236}">
                  <a16:creationId xmlns:a16="http://schemas.microsoft.com/office/drawing/2014/main" id="{F7B4510B-BE0B-CCB3-61B5-40B3457FC196}"/>
                </a:ext>
              </a:extLst>
            </p:cNvPr>
            <p:cNvSpPr txBox="1"/>
            <p:nvPr/>
          </p:nvSpPr>
          <p:spPr>
            <a:xfrm>
              <a:off x="4675107" y="595367"/>
              <a:ext cx="569858" cy="569858"/>
            </a:xfrm>
            <a:prstGeom prst="rect">
              <a:avLst/>
            </a:prstGeom>
            <a:noFill/>
            <a:ln>
              <a:noFill/>
            </a:ln>
          </p:spPr>
          <p:txBody>
            <a:bodyPr spcFirstLastPara="1" wrap="square" lIns="31250" tIns="31250" rIns="31250" bIns="31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IE" sz="3800" b="0" i="0" u="none" strike="noStrike" cap="none">
                  <a:solidFill>
                    <a:schemeClr val="lt1"/>
                  </a:solidFill>
                  <a:latin typeface="Arial"/>
                  <a:ea typeface="Arial"/>
                  <a:cs typeface="Arial"/>
                  <a:sym typeface="Arial"/>
                </a:rPr>
                <a:t>3</a:t>
              </a:r>
              <a:endParaRPr/>
            </a:p>
          </p:txBody>
        </p:sp>
        <p:sp>
          <p:nvSpPr>
            <p:cNvPr id="444" name="Google Shape;444;p30">
              <a:extLst>
                <a:ext uri="{FF2B5EF4-FFF2-40B4-BE49-F238E27FC236}">
                  <a16:creationId xmlns:a16="http://schemas.microsoft.com/office/drawing/2014/main" id="{97CCA37A-D6E5-573F-0618-78D6A6881A6F}"/>
                </a:ext>
              </a:extLst>
            </p:cNvPr>
            <p:cNvSpPr/>
            <p:nvPr/>
          </p:nvSpPr>
          <p:spPr>
            <a:xfrm>
              <a:off x="4050144" y="1448847"/>
              <a:ext cx="1819785" cy="2211300"/>
            </a:xfrm>
            <a:prstGeom prst="upArrowCallout">
              <a:avLst>
                <a:gd name="adj1" fmla="val 50000"/>
                <a:gd name="adj2" fmla="val 20000"/>
                <a:gd name="adj3" fmla="val 20000"/>
                <a:gd name="adj4" fmla="val 100000"/>
              </a:avLst>
            </a:prstGeom>
            <a:solidFill>
              <a:srgbClr val="C9D8DF">
                <a:alpha val="89803"/>
              </a:srgbClr>
            </a:solidFill>
            <a:ln w="25400" cap="flat" cmpd="sng">
              <a:solidFill>
                <a:srgbClr val="C9D8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a:extLst>
                <a:ext uri="{FF2B5EF4-FFF2-40B4-BE49-F238E27FC236}">
                  <a16:creationId xmlns:a16="http://schemas.microsoft.com/office/drawing/2014/main" id="{822E6248-B51C-388B-610B-9C270DB2CEF9}"/>
                </a:ext>
              </a:extLst>
            </p:cNvPr>
            <p:cNvSpPr txBox="1"/>
            <p:nvPr/>
          </p:nvSpPr>
          <p:spPr>
            <a:xfrm>
              <a:off x="4050144" y="1812804"/>
              <a:ext cx="1819785" cy="1847343"/>
            </a:xfrm>
            <a:prstGeom prst="rect">
              <a:avLst/>
            </a:prstGeom>
            <a:noFill/>
            <a:ln>
              <a:noFill/>
            </a:ln>
          </p:spPr>
          <p:txBody>
            <a:bodyPr spcFirstLastPara="1" wrap="square" lIns="143525" tIns="165100" rIns="143525" bIns="1651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IE" sz="1400" b="1" i="0" u="none" strike="noStrike" cap="none" dirty="0">
                  <a:solidFill>
                    <a:srgbClr val="000000"/>
                  </a:solidFill>
                  <a:latin typeface="Arial"/>
                  <a:ea typeface="Arial"/>
                  <a:cs typeface="Arial"/>
                  <a:sym typeface="Arial"/>
                </a:rPr>
                <a:t>With Whom?</a:t>
              </a:r>
              <a:endParaRPr dirty="0"/>
            </a:p>
            <a:p>
              <a:pPr>
                <a:lnSpc>
                  <a:spcPct val="90000"/>
                </a:lnSpc>
                <a:spcBef>
                  <a:spcPts val="490"/>
                </a:spcBef>
                <a:buSzPts val="1100"/>
              </a:pPr>
              <a:r>
                <a:rPr lang="en-IE" sz="1100" b="0" i="0" u="none" strike="noStrike" cap="none" dirty="0">
                  <a:solidFill>
                    <a:srgbClr val="000000"/>
                  </a:solidFill>
                  <a:latin typeface="Arial"/>
                  <a:ea typeface="Arial"/>
                  <a:cs typeface="Arial"/>
                  <a:sym typeface="Arial"/>
                </a:rPr>
                <a:t>Industry partners (SMEs) in the Project</a:t>
              </a:r>
              <a:r>
                <a:rPr lang="en-IE" sz="1100" dirty="0"/>
                <a:t>, RTO, technology providers, technological consultancy companies not linked to specific tech stack</a:t>
              </a:r>
            </a:p>
            <a:p>
              <a:pPr marL="0" marR="0" lvl="0" indent="0" algn="l" rtl="0">
                <a:lnSpc>
                  <a:spcPct val="90000"/>
                </a:lnSpc>
                <a:spcBef>
                  <a:spcPts val="385"/>
                </a:spcBef>
                <a:spcAft>
                  <a:spcPts val="0"/>
                </a:spcAft>
                <a:buClr>
                  <a:srgbClr val="000000"/>
                </a:buClr>
                <a:buSzPts val="1100"/>
                <a:buFont typeface="Arial"/>
                <a:buNone/>
              </a:pPr>
              <a:endParaRPr lang="en-IE" sz="1100" b="0" i="0" u="none" strike="noStrike" cap="none" dirty="0">
                <a:solidFill>
                  <a:srgbClr val="000000"/>
                </a:solidFill>
                <a:latin typeface="Arial"/>
                <a:ea typeface="Arial"/>
                <a:cs typeface="Arial"/>
              </a:endParaRPr>
            </a:p>
          </p:txBody>
        </p:sp>
        <p:sp>
          <p:nvSpPr>
            <p:cNvPr id="446" name="Google Shape;446;p30">
              <a:extLst>
                <a:ext uri="{FF2B5EF4-FFF2-40B4-BE49-F238E27FC236}">
                  <a16:creationId xmlns:a16="http://schemas.microsoft.com/office/drawing/2014/main" id="{E4847A68-5568-0412-4E94-A179F9F53C90}"/>
                </a:ext>
              </a:extLst>
            </p:cNvPr>
            <p:cNvSpPr/>
            <p:nvPr/>
          </p:nvSpPr>
          <p:spPr>
            <a:xfrm>
              <a:off x="6072127" y="880261"/>
              <a:ext cx="1819785" cy="72"/>
            </a:xfrm>
            <a:prstGeom prst="rect">
              <a:avLst/>
            </a:prstGeom>
            <a:solidFill>
              <a:srgbClr val="C9DDDF">
                <a:alpha val="89803"/>
              </a:srgbClr>
            </a:solidFill>
            <a:ln w="25400" cap="flat" cmpd="sng">
              <a:solidFill>
                <a:srgbClr val="C9DDDF">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a:extLst>
                <a:ext uri="{FF2B5EF4-FFF2-40B4-BE49-F238E27FC236}">
                  <a16:creationId xmlns:a16="http://schemas.microsoft.com/office/drawing/2014/main" id="{49866B7D-7A07-8996-62BA-07502A24153D}"/>
                </a:ext>
              </a:extLst>
            </p:cNvPr>
            <p:cNvSpPr/>
            <p:nvPr/>
          </p:nvSpPr>
          <p:spPr>
            <a:xfrm>
              <a:off x="7940440" y="812291"/>
              <a:ext cx="93011" cy="174870"/>
            </a:xfrm>
            <a:prstGeom prst="chevron">
              <a:avLst>
                <a:gd name="adj" fmla="val 90000"/>
              </a:avLst>
            </a:prstGeom>
            <a:solidFill>
              <a:srgbClr val="C9DFDB">
                <a:alpha val="89803"/>
              </a:srgbClr>
            </a:solidFill>
            <a:ln w="25400" cap="flat" cmpd="sng">
              <a:solidFill>
                <a:srgbClr val="C9DFDB">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a:extLst>
                <a:ext uri="{FF2B5EF4-FFF2-40B4-BE49-F238E27FC236}">
                  <a16:creationId xmlns:a16="http://schemas.microsoft.com/office/drawing/2014/main" id="{925D8147-08EE-2E74-5236-C5B7CEF15781}"/>
                </a:ext>
              </a:extLst>
            </p:cNvPr>
            <p:cNvSpPr/>
            <p:nvPr/>
          </p:nvSpPr>
          <p:spPr>
            <a:xfrm>
              <a:off x="6579070" y="477346"/>
              <a:ext cx="805900" cy="805900"/>
            </a:xfrm>
            <a:prstGeom prst="ellipse">
              <a:avLst/>
            </a:prstGeom>
            <a:solidFill>
              <a:srgbClr val="2BA471"/>
            </a:solidFill>
            <a:ln w="25400" cap="flat" cmpd="sng">
              <a:solidFill>
                <a:srgbClr val="2BA4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a:extLst>
                <a:ext uri="{FF2B5EF4-FFF2-40B4-BE49-F238E27FC236}">
                  <a16:creationId xmlns:a16="http://schemas.microsoft.com/office/drawing/2014/main" id="{2AE7E730-756E-16F4-E16C-33FA23F71E73}"/>
                </a:ext>
              </a:extLst>
            </p:cNvPr>
            <p:cNvSpPr txBox="1"/>
            <p:nvPr/>
          </p:nvSpPr>
          <p:spPr>
            <a:xfrm>
              <a:off x="6697091" y="595367"/>
              <a:ext cx="569858" cy="569858"/>
            </a:xfrm>
            <a:prstGeom prst="rect">
              <a:avLst/>
            </a:prstGeom>
            <a:noFill/>
            <a:ln>
              <a:noFill/>
            </a:ln>
          </p:spPr>
          <p:txBody>
            <a:bodyPr spcFirstLastPara="1" wrap="square" lIns="31250" tIns="31250" rIns="31250" bIns="31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IE" sz="3800" b="0" i="0" u="none" strike="noStrike" cap="none">
                  <a:solidFill>
                    <a:schemeClr val="lt1"/>
                  </a:solidFill>
                  <a:latin typeface="Arial"/>
                  <a:ea typeface="Arial"/>
                  <a:cs typeface="Arial"/>
                  <a:sym typeface="Arial"/>
                </a:rPr>
                <a:t>4</a:t>
              </a:r>
              <a:endParaRPr/>
            </a:p>
          </p:txBody>
        </p:sp>
        <p:sp>
          <p:nvSpPr>
            <p:cNvPr id="450" name="Google Shape;450;p30">
              <a:extLst>
                <a:ext uri="{FF2B5EF4-FFF2-40B4-BE49-F238E27FC236}">
                  <a16:creationId xmlns:a16="http://schemas.microsoft.com/office/drawing/2014/main" id="{CC90614D-C8ED-0BF9-9061-21AD85EA83C5}"/>
                </a:ext>
              </a:extLst>
            </p:cNvPr>
            <p:cNvSpPr/>
            <p:nvPr/>
          </p:nvSpPr>
          <p:spPr>
            <a:xfrm>
              <a:off x="6072127" y="1448847"/>
              <a:ext cx="1819785" cy="2211300"/>
            </a:xfrm>
            <a:prstGeom prst="upArrowCallout">
              <a:avLst>
                <a:gd name="adj1" fmla="val 50000"/>
                <a:gd name="adj2" fmla="val 20000"/>
                <a:gd name="adj3" fmla="val 20000"/>
                <a:gd name="adj4" fmla="val 100000"/>
              </a:avLst>
            </a:prstGeom>
            <a:solidFill>
              <a:srgbClr val="CADFD6">
                <a:alpha val="89803"/>
              </a:srgbClr>
            </a:solidFill>
            <a:ln w="25400" cap="flat" cmpd="sng">
              <a:solidFill>
                <a:srgbClr val="CADFD6">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a:extLst>
                <a:ext uri="{FF2B5EF4-FFF2-40B4-BE49-F238E27FC236}">
                  <a16:creationId xmlns:a16="http://schemas.microsoft.com/office/drawing/2014/main" id="{2FE14AE0-448B-B8DD-6651-42F7E4B50EBC}"/>
                </a:ext>
              </a:extLst>
            </p:cNvPr>
            <p:cNvSpPr txBox="1"/>
            <p:nvPr/>
          </p:nvSpPr>
          <p:spPr>
            <a:xfrm>
              <a:off x="6072127" y="1812804"/>
              <a:ext cx="1819785" cy="1847343"/>
            </a:xfrm>
            <a:prstGeom prst="rect">
              <a:avLst/>
            </a:prstGeom>
            <a:noFill/>
            <a:ln>
              <a:noFill/>
            </a:ln>
          </p:spPr>
          <p:txBody>
            <a:bodyPr spcFirstLastPara="1" wrap="square" lIns="143525" tIns="165100" rIns="143525" bIns="1651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IE" sz="1400" b="1" i="0" u="none" strike="noStrike" cap="none" dirty="0">
                  <a:solidFill>
                    <a:srgbClr val="000000"/>
                  </a:solidFill>
                  <a:latin typeface="Arial"/>
                  <a:ea typeface="Arial"/>
                  <a:cs typeface="Arial"/>
                  <a:sym typeface="Arial"/>
                </a:rPr>
                <a:t>How?</a:t>
              </a:r>
              <a:endParaRPr dirty="0"/>
            </a:p>
            <a:p>
              <a:pPr>
                <a:lnSpc>
                  <a:spcPct val="90000"/>
                </a:lnSpc>
                <a:spcBef>
                  <a:spcPts val="490"/>
                </a:spcBef>
                <a:buSzPts val="1100"/>
              </a:pPr>
              <a:r>
                <a:rPr lang="en-IE" sz="1100" dirty="0"/>
                <a:t>Identify bottlenecks in the data processing workflow and develop tools for each and every step.</a:t>
              </a:r>
            </a:p>
            <a:p>
              <a:pPr>
                <a:lnSpc>
                  <a:spcPct val="90000"/>
                </a:lnSpc>
                <a:spcBef>
                  <a:spcPts val="490"/>
                </a:spcBef>
                <a:buSzPts val="1100"/>
              </a:pPr>
              <a:endParaRPr lang="en-IE" sz="1100" dirty="0"/>
            </a:p>
            <a:p>
              <a:pPr>
                <a:lnSpc>
                  <a:spcPct val="90000"/>
                </a:lnSpc>
                <a:spcBef>
                  <a:spcPts val="490"/>
                </a:spcBef>
                <a:buSzPts val="1100"/>
              </a:pPr>
              <a:r>
                <a:rPr lang="en-IE" sz="1100" dirty="0"/>
                <a:t>Two iterations of development of modular tools</a:t>
              </a:r>
              <a:endParaRPr lang="en-IE"/>
            </a:p>
          </p:txBody>
        </p:sp>
        <p:sp>
          <p:nvSpPr>
            <p:cNvPr id="452" name="Google Shape;452;p30">
              <a:extLst>
                <a:ext uri="{FF2B5EF4-FFF2-40B4-BE49-F238E27FC236}">
                  <a16:creationId xmlns:a16="http://schemas.microsoft.com/office/drawing/2014/main" id="{6848EDA4-BEAC-B73B-39E8-AECCF6BA8E8D}"/>
                </a:ext>
              </a:extLst>
            </p:cNvPr>
            <p:cNvSpPr/>
            <p:nvPr/>
          </p:nvSpPr>
          <p:spPr>
            <a:xfrm>
              <a:off x="8094111" y="880260"/>
              <a:ext cx="909892" cy="72"/>
            </a:xfrm>
            <a:prstGeom prst="rect">
              <a:avLst/>
            </a:prstGeom>
            <a:solidFill>
              <a:srgbClr val="CADFD1">
                <a:alpha val="89803"/>
              </a:srgbClr>
            </a:solidFill>
            <a:ln w="25400" cap="flat" cmpd="sng">
              <a:solidFill>
                <a:srgbClr val="CADFD1">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a:extLst>
                <a:ext uri="{FF2B5EF4-FFF2-40B4-BE49-F238E27FC236}">
                  <a16:creationId xmlns:a16="http://schemas.microsoft.com/office/drawing/2014/main" id="{9B9BAF50-6D90-5835-8D3D-736F9ACEA7D6}"/>
                </a:ext>
              </a:extLst>
            </p:cNvPr>
            <p:cNvSpPr/>
            <p:nvPr/>
          </p:nvSpPr>
          <p:spPr>
            <a:xfrm>
              <a:off x="8601053" y="477346"/>
              <a:ext cx="805900" cy="805900"/>
            </a:xfrm>
            <a:prstGeom prst="ellipse">
              <a:avLst/>
            </a:prstGeom>
            <a:solidFill>
              <a:srgbClr val="4CA62C"/>
            </a:solidFill>
            <a:ln w="25400" cap="flat" cmpd="sng">
              <a:solidFill>
                <a:srgbClr val="4CA62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a:extLst>
                <a:ext uri="{FF2B5EF4-FFF2-40B4-BE49-F238E27FC236}">
                  <a16:creationId xmlns:a16="http://schemas.microsoft.com/office/drawing/2014/main" id="{1C9FCF52-669D-CEA3-B060-B95CFB398C90}"/>
                </a:ext>
              </a:extLst>
            </p:cNvPr>
            <p:cNvSpPr txBox="1"/>
            <p:nvPr/>
          </p:nvSpPr>
          <p:spPr>
            <a:xfrm>
              <a:off x="8719074" y="595367"/>
              <a:ext cx="569858" cy="569858"/>
            </a:xfrm>
            <a:prstGeom prst="rect">
              <a:avLst/>
            </a:prstGeom>
            <a:noFill/>
            <a:ln>
              <a:noFill/>
            </a:ln>
          </p:spPr>
          <p:txBody>
            <a:bodyPr spcFirstLastPara="1" wrap="square" lIns="31250" tIns="31250" rIns="31250" bIns="31250" anchor="ctr" anchorCtr="0">
              <a:noAutofit/>
            </a:bodyPr>
            <a:lstStyle/>
            <a:p>
              <a:pPr marL="0" marR="0" lvl="0" indent="0" algn="ctr" rtl="0">
                <a:lnSpc>
                  <a:spcPct val="90000"/>
                </a:lnSpc>
                <a:spcBef>
                  <a:spcPts val="0"/>
                </a:spcBef>
                <a:spcAft>
                  <a:spcPts val="0"/>
                </a:spcAft>
                <a:buClr>
                  <a:srgbClr val="000000"/>
                </a:buClr>
                <a:buSzPts val="3800"/>
                <a:buFont typeface="Arial"/>
                <a:buNone/>
              </a:pPr>
              <a:r>
                <a:rPr lang="en-IE" sz="3800" b="0" i="0" u="none" strike="noStrike" cap="none">
                  <a:solidFill>
                    <a:schemeClr val="lt1"/>
                  </a:solidFill>
                  <a:latin typeface="Arial"/>
                  <a:ea typeface="Arial"/>
                  <a:cs typeface="Arial"/>
                  <a:sym typeface="Arial"/>
                </a:rPr>
                <a:t>5</a:t>
              </a:r>
              <a:endParaRPr/>
            </a:p>
          </p:txBody>
        </p:sp>
        <p:sp>
          <p:nvSpPr>
            <p:cNvPr id="455" name="Google Shape;455;p30">
              <a:extLst>
                <a:ext uri="{FF2B5EF4-FFF2-40B4-BE49-F238E27FC236}">
                  <a16:creationId xmlns:a16="http://schemas.microsoft.com/office/drawing/2014/main" id="{D183209A-084C-6072-F9E7-6CA30B69DE31}"/>
                </a:ext>
              </a:extLst>
            </p:cNvPr>
            <p:cNvSpPr/>
            <p:nvPr/>
          </p:nvSpPr>
          <p:spPr>
            <a:xfrm>
              <a:off x="8094111" y="1448847"/>
              <a:ext cx="1819785" cy="2211300"/>
            </a:xfrm>
            <a:prstGeom prst="upArrowCallout">
              <a:avLst>
                <a:gd name="adj1" fmla="val 50000"/>
                <a:gd name="adj2" fmla="val 20000"/>
                <a:gd name="adj3" fmla="val 20000"/>
                <a:gd name="adj4" fmla="val 100000"/>
              </a:avLst>
            </a:prstGeom>
            <a:solidFill>
              <a:srgbClr val="CDE0C9">
                <a:alpha val="89803"/>
              </a:srgbClr>
            </a:solidFill>
            <a:ln w="25400" cap="flat" cmpd="sng">
              <a:solidFill>
                <a:srgbClr val="CDE0C9">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a:extLst>
                <a:ext uri="{FF2B5EF4-FFF2-40B4-BE49-F238E27FC236}">
                  <a16:creationId xmlns:a16="http://schemas.microsoft.com/office/drawing/2014/main" id="{D20DF7BE-6BB3-EE7A-847F-0F5C32CF1E3F}"/>
                </a:ext>
              </a:extLst>
            </p:cNvPr>
            <p:cNvSpPr txBox="1"/>
            <p:nvPr/>
          </p:nvSpPr>
          <p:spPr>
            <a:xfrm>
              <a:off x="8094111" y="1812804"/>
              <a:ext cx="1819785" cy="1847343"/>
            </a:xfrm>
            <a:prstGeom prst="rect">
              <a:avLst/>
            </a:prstGeom>
            <a:noFill/>
            <a:ln>
              <a:noFill/>
            </a:ln>
          </p:spPr>
          <p:txBody>
            <a:bodyPr spcFirstLastPara="1" wrap="square" lIns="143525" tIns="165100" rIns="143525" bIns="165100" anchor="t" anchorCtr="0">
              <a:noAutofit/>
            </a:bodyPr>
            <a:lstStyle/>
            <a:p>
              <a:pPr marL="0" marR="0" lvl="0" indent="0" algn="l" rtl="0">
                <a:lnSpc>
                  <a:spcPct val="90000"/>
                </a:lnSpc>
                <a:spcBef>
                  <a:spcPts val="0"/>
                </a:spcBef>
                <a:spcAft>
                  <a:spcPts val="0"/>
                </a:spcAft>
                <a:buClr>
                  <a:srgbClr val="000000"/>
                </a:buClr>
                <a:buSzPts val="1400"/>
                <a:buFont typeface="Arial"/>
                <a:buNone/>
              </a:pPr>
              <a:r>
                <a:rPr lang="en-IE" sz="1400" b="1" i="0" u="none" strike="noStrike" cap="none" dirty="0">
                  <a:solidFill>
                    <a:srgbClr val="000000"/>
                  </a:solidFill>
                  <a:latin typeface="Arial"/>
                  <a:ea typeface="Arial"/>
                  <a:cs typeface="Arial"/>
                  <a:sym typeface="Arial"/>
                </a:rPr>
                <a:t>What?</a:t>
              </a:r>
              <a:endParaRPr dirty="0"/>
            </a:p>
            <a:p>
              <a:pPr>
                <a:lnSpc>
                  <a:spcPct val="90000"/>
                </a:lnSpc>
                <a:spcBef>
                  <a:spcPts val="490"/>
                </a:spcBef>
              </a:pPr>
              <a:r>
                <a:rPr lang="en-IE" sz="1100" dirty="0">
                  <a:solidFill>
                    <a:schemeClr val="dk1"/>
                  </a:solidFill>
                </a:rPr>
                <a:t>Integrated platform </a:t>
              </a:r>
              <a:endParaRPr dirty="0">
                <a:solidFill>
                  <a:schemeClr val="dk1"/>
                </a:solidFill>
              </a:endParaRPr>
            </a:p>
            <a:p>
              <a:pPr>
                <a:lnSpc>
                  <a:spcPct val="90000"/>
                </a:lnSpc>
                <a:spcBef>
                  <a:spcPts val="490"/>
                </a:spcBef>
              </a:pPr>
              <a:r>
                <a:rPr lang="en-IE" sz="1100" dirty="0">
                  <a:solidFill>
                    <a:schemeClr val="dk1"/>
                  </a:solidFill>
                </a:rPr>
                <a:t>Interoperable modules covering the data pipeline processes </a:t>
              </a:r>
              <a:endParaRPr lang="en-IE" sz="1100" b="0" i="0" u="none" strike="noStrike" cap="none" dirty="0">
                <a:solidFill>
                  <a:schemeClr val="dk1"/>
                </a:solidFill>
                <a:latin typeface="Arial"/>
                <a:ea typeface="Arial"/>
                <a:cs typeface="Arial"/>
              </a:endParaRPr>
            </a:p>
            <a:p>
              <a:pPr>
                <a:lnSpc>
                  <a:spcPct val="90000"/>
                </a:lnSpc>
                <a:spcBef>
                  <a:spcPts val="385"/>
                </a:spcBef>
                <a:buSzPts val="1100"/>
              </a:pPr>
              <a:endParaRPr lang="en-GB" sz="1100"/>
            </a:p>
          </p:txBody>
        </p:sp>
      </p:grpSp>
      <p:pic>
        <p:nvPicPr>
          <p:cNvPr id="2" name="Picture 1" descr="A blue letters on a black background&#10;&#10;AI-generated content may be incorrect.">
            <a:extLst>
              <a:ext uri="{FF2B5EF4-FFF2-40B4-BE49-F238E27FC236}">
                <a16:creationId xmlns:a16="http://schemas.microsoft.com/office/drawing/2014/main" id="{B948B4EB-4335-FCD4-5974-B7FD5EC63F64}"/>
              </a:ext>
            </a:extLst>
          </p:cNvPr>
          <p:cNvPicPr>
            <a:picLocks noChangeAspect="1"/>
          </p:cNvPicPr>
          <p:nvPr/>
        </p:nvPicPr>
        <p:blipFill>
          <a:blip r:embed="rId3"/>
          <a:stretch>
            <a:fillRect/>
          </a:stretch>
        </p:blipFill>
        <p:spPr>
          <a:xfrm>
            <a:off x="2340393" y="696160"/>
            <a:ext cx="3754689" cy="719891"/>
          </a:xfrm>
          <a:prstGeom prst="rect">
            <a:avLst/>
          </a:prstGeom>
        </p:spPr>
      </p:pic>
    </p:spTree>
    <p:extLst>
      <p:ext uri="{BB962C8B-B14F-4D97-AF65-F5344CB8AC3E}">
        <p14:creationId xmlns:p14="http://schemas.microsoft.com/office/powerpoint/2010/main" val="2781658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1"/>
          <p:cNvSpPr/>
          <p:nvPr/>
        </p:nvSpPr>
        <p:spPr>
          <a:xfrm>
            <a:off x="4103076" y="1932947"/>
            <a:ext cx="1421100" cy="4423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1"/>
          <p:cNvSpPr/>
          <p:nvPr/>
        </p:nvSpPr>
        <p:spPr>
          <a:xfrm>
            <a:off x="1152838" y="1955459"/>
            <a:ext cx="1421100" cy="4423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1"/>
          <p:cNvSpPr txBox="1"/>
          <p:nvPr/>
        </p:nvSpPr>
        <p:spPr>
          <a:xfrm>
            <a:off x="1245363" y="2245259"/>
            <a:ext cx="10914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dirty="0">
                <a:solidFill>
                  <a:srgbClr val="B45F06"/>
                </a:solidFill>
                <a:latin typeface="Arial"/>
                <a:ea typeface="Arial"/>
                <a:cs typeface="Arial"/>
                <a:sym typeface="Arial"/>
              </a:rPr>
              <a:t>C1 </a:t>
            </a:r>
            <a:r>
              <a:rPr lang="en-IE" sz="1100" dirty="0">
                <a:solidFill>
                  <a:srgbClr val="B45F06"/>
                </a:solidFill>
              </a:rPr>
              <a:t>Literacy</a:t>
            </a:r>
            <a:endParaRPr sz="1100" b="0" i="0" u="none" strike="noStrike" cap="none" dirty="0">
              <a:solidFill>
                <a:srgbClr val="B45F06"/>
              </a:solidFill>
              <a:latin typeface="Arial"/>
              <a:ea typeface="Arial"/>
              <a:cs typeface="Arial"/>
              <a:sym typeface="Arial"/>
            </a:endParaRPr>
          </a:p>
        </p:txBody>
      </p:sp>
      <p:sp>
        <p:nvSpPr>
          <p:cNvPr id="464" name="Google Shape;464;p31"/>
          <p:cNvSpPr txBox="1"/>
          <p:nvPr/>
        </p:nvSpPr>
        <p:spPr>
          <a:xfrm>
            <a:off x="1245363" y="2725519"/>
            <a:ext cx="1320600" cy="353913"/>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C2 </a:t>
            </a:r>
            <a:r>
              <a:rPr lang="en-IE" sz="1100" dirty="0">
                <a:solidFill>
                  <a:srgbClr val="B45F06"/>
                </a:solidFill>
              </a:rPr>
              <a:t> </a:t>
            </a:r>
            <a:r>
              <a:rPr lang="en-IE" sz="1100" dirty="0" err="1">
                <a:solidFill>
                  <a:srgbClr val="B45F06"/>
                </a:solidFill>
              </a:rPr>
              <a:t>Hetereogenity</a:t>
            </a:r>
            <a:endParaRPr lang="en-IE" sz="1100" b="0" i="0" u="none" strike="noStrike" cap="none" dirty="0" err="1">
              <a:solidFill>
                <a:srgbClr val="B45F06"/>
              </a:solidFill>
              <a:latin typeface="Arial"/>
              <a:ea typeface="Arial"/>
              <a:cs typeface="Arial"/>
            </a:endParaRPr>
          </a:p>
        </p:txBody>
      </p:sp>
      <p:sp>
        <p:nvSpPr>
          <p:cNvPr id="465" name="Google Shape;465;p31"/>
          <p:cNvSpPr txBox="1"/>
          <p:nvPr/>
        </p:nvSpPr>
        <p:spPr>
          <a:xfrm>
            <a:off x="1276838" y="3386079"/>
            <a:ext cx="1320600" cy="35400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C3 </a:t>
            </a:r>
            <a:r>
              <a:rPr lang="en-IE" sz="1100" dirty="0">
                <a:solidFill>
                  <a:srgbClr val="B45F06"/>
                </a:solidFill>
              </a:rPr>
              <a:t>Data Quality</a:t>
            </a:r>
            <a:endParaRPr sz="1100" b="0" i="0" u="none" strike="noStrike" cap="none" dirty="0">
              <a:solidFill>
                <a:srgbClr val="B45F06"/>
              </a:solidFill>
              <a:latin typeface="Arial"/>
              <a:ea typeface="Arial"/>
              <a:cs typeface="Arial"/>
              <a:sym typeface="Arial"/>
            </a:endParaRPr>
          </a:p>
        </p:txBody>
      </p:sp>
      <p:sp>
        <p:nvSpPr>
          <p:cNvPr id="466" name="Google Shape;466;p31"/>
          <p:cNvSpPr txBox="1"/>
          <p:nvPr/>
        </p:nvSpPr>
        <p:spPr>
          <a:xfrm>
            <a:off x="1245363" y="3855239"/>
            <a:ext cx="14211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C4 </a:t>
            </a:r>
            <a:r>
              <a:rPr lang="en-IE" sz="1100" dirty="0">
                <a:solidFill>
                  <a:srgbClr val="B45F06"/>
                </a:solidFill>
              </a:rPr>
              <a:t>Computational requirements</a:t>
            </a:r>
            <a:endParaRPr sz="1100" b="0" i="0" u="none" strike="noStrike" cap="none" dirty="0">
              <a:solidFill>
                <a:srgbClr val="B45F06"/>
              </a:solidFill>
              <a:latin typeface="Arial"/>
              <a:ea typeface="Arial"/>
              <a:cs typeface="Arial"/>
              <a:sym typeface="Arial"/>
            </a:endParaRPr>
          </a:p>
        </p:txBody>
      </p:sp>
      <p:sp>
        <p:nvSpPr>
          <p:cNvPr id="467" name="Google Shape;467;p31"/>
          <p:cNvSpPr txBox="1"/>
          <p:nvPr/>
        </p:nvSpPr>
        <p:spPr>
          <a:xfrm>
            <a:off x="1245363" y="4335499"/>
            <a:ext cx="1320600" cy="692467"/>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chemeClr val="accent1"/>
                </a:solidFill>
                <a:latin typeface="Arial"/>
                <a:ea typeface="Arial"/>
                <a:cs typeface="Arial"/>
                <a:sym typeface="Arial"/>
              </a:rPr>
              <a:t>C5 </a:t>
            </a:r>
            <a:r>
              <a:rPr lang="en-IE" sz="1100" b="0" i="0" u="none" strike="noStrike" cap="none" dirty="0">
                <a:solidFill>
                  <a:schemeClr val="accent1"/>
                </a:solidFill>
                <a:latin typeface="Arial"/>
                <a:ea typeface="Arial"/>
                <a:cs typeface="Arial"/>
                <a:sym typeface="Arial"/>
              </a:rPr>
              <a:t>SMEs lack resources to </a:t>
            </a:r>
            <a:r>
              <a:rPr lang="en-IE" sz="1100" dirty="0">
                <a:solidFill>
                  <a:schemeClr val="accent1"/>
                </a:solidFill>
              </a:rPr>
              <a:t>use open-source tools</a:t>
            </a:r>
            <a:endParaRPr lang="en-IE" sz="1100" b="0" i="0" u="none" strike="noStrike" cap="none" dirty="0">
              <a:solidFill>
                <a:schemeClr val="accent1"/>
              </a:solidFill>
              <a:latin typeface="Arial"/>
              <a:ea typeface="Arial"/>
              <a:cs typeface="Arial"/>
            </a:endParaRPr>
          </a:p>
        </p:txBody>
      </p:sp>
      <p:sp>
        <p:nvSpPr>
          <p:cNvPr id="468" name="Google Shape;468;p31"/>
          <p:cNvSpPr txBox="1"/>
          <p:nvPr/>
        </p:nvSpPr>
        <p:spPr>
          <a:xfrm>
            <a:off x="1272100" y="5185685"/>
            <a:ext cx="1320600" cy="6924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dirty="0">
                <a:solidFill>
                  <a:schemeClr val="accent5"/>
                </a:solidFill>
                <a:latin typeface="Arial"/>
                <a:ea typeface="Arial"/>
                <a:cs typeface="Arial"/>
                <a:sym typeface="Arial"/>
              </a:rPr>
              <a:t>C6 </a:t>
            </a:r>
            <a:r>
              <a:rPr lang="en-IE" sz="1100" b="0" i="0" u="none" strike="noStrike" cap="none" dirty="0">
                <a:solidFill>
                  <a:schemeClr val="accent5"/>
                </a:solidFill>
                <a:latin typeface="Arial"/>
                <a:ea typeface="Arial"/>
                <a:cs typeface="Arial"/>
                <a:sym typeface="Arial"/>
              </a:rPr>
              <a:t>Global challenges sustainability </a:t>
            </a:r>
            <a:endParaRPr lang="en-IE" sz="1100" b="0" i="0" u="none" strike="noStrike" cap="none" dirty="0">
              <a:solidFill>
                <a:schemeClr val="accent5"/>
              </a:solidFill>
              <a:latin typeface="Arial"/>
              <a:ea typeface="Arial"/>
              <a:cs typeface="Arial"/>
            </a:endParaRPr>
          </a:p>
        </p:txBody>
      </p:sp>
      <p:sp>
        <p:nvSpPr>
          <p:cNvPr id="469" name="Google Shape;469;p31"/>
          <p:cNvSpPr txBox="1"/>
          <p:nvPr/>
        </p:nvSpPr>
        <p:spPr>
          <a:xfrm>
            <a:off x="1317688" y="1601434"/>
            <a:ext cx="1091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1" i="0" u="none" strike="noStrike" cap="none">
                <a:solidFill>
                  <a:srgbClr val="000000"/>
                </a:solidFill>
                <a:latin typeface="Arial"/>
                <a:ea typeface="Arial"/>
                <a:cs typeface="Arial"/>
                <a:sym typeface="Arial"/>
              </a:rPr>
              <a:t>Challenges</a:t>
            </a:r>
            <a:endParaRPr sz="1100" b="1" i="0" u="none" strike="noStrike" cap="none">
              <a:solidFill>
                <a:srgbClr val="000000"/>
              </a:solidFill>
              <a:latin typeface="Arial"/>
              <a:ea typeface="Arial"/>
              <a:cs typeface="Arial"/>
              <a:sym typeface="Arial"/>
            </a:endParaRPr>
          </a:p>
        </p:txBody>
      </p:sp>
      <p:sp>
        <p:nvSpPr>
          <p:cNvPr id="470" name="Google Shape;470;p31"/>
          <p:cNvSpPr txBox="1"/>
          <p:nvPr/>
        </p:nvSpPr>
        <p:spPr>
          <a:xfrm>
            <a:off x="7547263" y="1601434"/>
            <a:ext cx="18339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1" i="0" u="none" strike="noStrike" cap="none">
                <a:solidFill>
                  <a:srgbClr val="000000"/>
                </a:solidFill>
                <a:latin typeface="Arial"/>
                <a:ea typeface="Arial"/>
                <a:cs typeface="Arial"/>
                <a:sym typeface="Arial"/>
              </a:rPr>
              <a:t>Expected impact</a:t>
            </a:r>
            <a:endParaRPr sz="1100" b="1" i="0" u="none" strike="noStrike" cap="none">
              <a:solidFill>
                <a:srgbClr val="000000"/>
              </a:solidFill>
              <a:latin typeface="Arial"/>
              <a:ea typeface="Arial"/>
              <a:cs typeface="Arial"/>
              <a:sym typeface="Arial"/>
            </a:endParaRPr>
          </a:p>
        </p:txBody>
      </p:sp>
      <p:sp>
        <p:nvSpPr>
          <p:cNvPr id="471" name="Google Shape;471;p31"/>
          <p:cNvSpPr txBox="1"/>
          <p:nvPr/>
        </p:nvSpPr>
        <p:spPr>
          <a:xfrm>
            <a:off x="2804563" y="1601434"/>
            <a:ext cx="1091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1" i="0" u="none" strike="noStrike" cap="none">
                <a:solidFill>
                  <a:srgbClr val="000000"/>
                </a:solidFill>
                <a:latin typeface="Arial"/>
                <a:ea typeface="Arial"/>
                <a:cs typeface="Arial"/>
                <a:sym typeface="Arial"/>
              </a:rPr>
              <a:t>Objectives</a:t>
            </a:r>
            <a:endParaRPr sz="1100" b="1" i="0" u="none" strike="noStrike" cap="none">
              <a:solidFill>
                <a:srgbClr val="000000"/>
              </a:solidFill>
              <a:latin typeface="Arial"/>
              <a:ea typeface="Arial"/>
              <a:cs typeface="Arial"/>
              <a:sym typeface="Arial"/>
            </a:endParaRPr>
          </a:p>
        </p:txBody>
      </p:sp>
      <p:sp>
        <p:nvSpPr>
          <p:cNvPr id="472" name="Google Shape;472;p31"/>
          <p:cNvSpPr txBox="1"/>
          <p:nvPr/>
        </p:nvSpPr>
        <p:spPr>
          <a:xfrm>
            <a:off x="4274988" y="1601434"/>
            <a:ext cx="1091400" cy="354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1" i="0" u="none" strike="noStrike" cap="none">
                <a:solidFill>
                  <a:srgbClr val="000000"/>
                </a:solidFill>
                <a:latin typeface="Arial"/>
                <a:ea typeface="Arial"/>
                <a:cs typeface="Arial"/>
                <a:sym typeface="Arial"/>
              </a:rPr>
              <a:t>Results</a:t>
            </a:r>
            <a:endParaRPr sz="1100" b="1" i="0" u="none" strike="noStrike" cap="none">
              <a:solidFill>
                <a:srgbClr val="000000"/>
              </a:solidFill>
              <a:latin typeface="Arial"/>
              <a:ea typeface="Arial"/>
              <a:cs typeface="Arial"/>
              <a:sym typeface="Arial"/>
            </a:endParaRPr>
          </a:p>
        </p:txBody>
      </p:sp>
      <p:sp>
        <p:nvSpPr>
          <p:cNvPr id="473" name="Google Shape;473;p31"/>
          <p:cNvSpPr txBox="1"/>
          <p:nvPr/>
        </p:nvSpPr>
        <p:spPr>
          <a:xfrm>
            <a:off x="5672576" y="1516834"/>
            <a:ext cx="10914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IE" sz="1100" b="1" i="0" u="none" strike="noStrike" cap="none">
                <a:solidFill>
                  <a:srgbClr val="000000"/>
                </a:solidFill>
                <a:latin typeface="Arial"/>
                <a:ea typeface="Arial"/>
                <a:cs typeface="Arial"/>
                <a:sym typeface="Arial"/>
              </a:rPr>
              <a:t>Pathway to Impact</a:t>
            </a:r>
            <a:endParaRPr sz="1100" b="1" i="0" u="none" strike="noStrike" cap="none">
              <a:solidFill>
                <a:srgbClr val="000000"/>
              </a:solidFill>
              <a:latin typeface="Arial"/>
              <a:ea typeface="Arial"/>
              <a:cs typeface="Arial"/>
              <a:sym typeface="Arial"/>
            </a:endParaRPr>
          </a:p>
        </p:txBody>
      </p:sp>
      <p:sp>
        <p:nvSpPr>
          <p:cNvPr id="474" name="Google Shape;474;p31"/>
          <p:cNvSpPr txBox="1"/>
          <p:nvPr/>
        </p:nvSpPr>
        <p:spPr>
          <a:xfrm>
            <a:off x="4078977" y="1931272"/>
            <a:ext cx="14748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R1 </a:t>
            </a:r>
            <a:r>
              <a:rPr lang="en-IE" sz="1100" dirty="0" err="1">
                <a:solidFill>
                  <a:srgbClr val="B45F06"/>
                </a:solidFill>
              </a:rPr>
              <a:t>CyclOps</a:t>
            </a:r>
            <a:r>
              <a:rPr lang="en-IE" sz="1100" dirty="0">
                <a:solidFill>
                  <a:srgbClr val="B45F06"/>
                </a:solidFill>
              </a:rPr>
              <a:t> platform and components</a:t>
            </a:r>
            <a:endParaRPr lang="en-IE" sz="1100" b="0" i="0" u="none" strike="noStrike" cap="none" dirty="0">
              <a:solidFill>
                <a:srgbClr val="B45F06"/>
              </a:solidFill>
              <a:latin typeface="Arial"/>
              <a:ea typeface="Arial"/>
              <a:cs typeface="Arial"/>
            </a:endParaRPr>
          </a:p>
        </p:txBody>
      </p:sp>
      <p:sp>
        <p:nvSpPr>
          <p:cNvPr id="475" name="Google Shape;475;p31"/>
          <p:cNvSpPr txBox="1"/>
          <p:nvPr/>
        </p:nvSpPr>
        <p:spPr>
          <a:xfrm>
            <a:off x="4078987" y="2725634"/>
            <a:ext cx="14211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chemeClr val="accent1"/>
                </a:solidFill>
                <a:latin typeface="Arial"/>
                <a:ea typeface="Arial"/>
                <a:cs typeface="Arial"/>
                <a:sym typeface="Arial"/>
              </a:rPr>
              <a:t>R2 </a:t>
            </a:r>
            <a:r>
              <a:rPr lang="en-IE" sz="1100" b="1" dirty="0">
                <a:solidFill>
                  <a:schemeClr val="accent1"/>
                </a:solidFill>
              </a:rPr>
              <a:t>New business models</a:t>
            </a:r>
            <a:endParaRPr lang="en-IE" sz="1100" b="0" i="0" u="none" strike="noStrike" cap="none" dirty="0">
              <a:solidFill>
                <a:schemeClr val="accent1"/>
              </a:solidFill>
              <a:latin typeface="Arial"/>
              <a:ea typeface="Arial"/>
              <a:cs typeface="Arial"/>
            </a:endParaRPr>
          </a:p>
        </p:txBody>
      </p:sp>
      <p:sp>
        <p:nvSpPr>
          <p:cNvPr id="476" name="Google Shape;476;p31"/>
          <p:cNvSpPr txBox="1"/>
          <p:nvPr/>
        </p:nvSpPr>
        <p:spPr>
          <a:xfrm>
            <a:off x="4078963" y="5681634"/>
            <a:ext cx="14748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chemeClr val="accent1"/>
                </a:solidFill>
                <a:latin typeface="Arial"/>
                <a:ea typeface="Arial"/>
                <a:cs typeface="Arial"/>
                <a:sym typeface="Arial"/>
              </a:rPr>
              <a:t>R7 </a:t>
            </a:r>
            <a:r>
              <a:rPr lang="en-IE" sz="1100" b="0" i="0" u="none" strike="noStrike" cap="none">
                <a:solidFill>
                  <a:schemeClr val="accent1"/>
                </a:solidFill>
                <a:latin typeface="Arial"/>
                <a:ea typeface="Arial"/>
                <a:cs typeface="Arial"/>
                <a:sym typeface="Arial"/>
              </a:rPr>
              <a:t>Know-how to contribute to standards</a:t>
            </a:r>
            <a:endParaRPr sz="1100" b="0" i="0" u="none" strike="noStrike" cap="none">
              <a:solidFill>
                <a:schemeClr val="accent1"/>
              </a:solidFill>
              <a:latin typeface="Arial"/>
              <a:ea typeface="Arial"/>
              <a:cs typeface="Arial"/>
              <a:sym typeface="Arial"/>
            </a:endParaRPr>
          </a:p>
        </p:txBody>
      </p:sp>
      <p:sp>
        <p:nvSpPr>
          <p:cNvPr id="477" name="Google Shape;477;p31"/>
          <p:cNvSpPr txBox="1"/>
          <p:nvPr/>
        </p:nvSpPr>
        <p:spPr>
          <a:xfrm>
            <a:off x="4078963" y="5225974"/>
            <a:ext cx="16743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chemeClr val="accent1"/>
                </a:solidFill>
                <a:latin typeface="Arial"/>
                <a:ea typeface="Arial"/>
                <a:cs typeface="Arial"/>
                <a:sym typeface="Arial"/>
              </a:rPr>
              <a:t>R6 </a:t>
            </a:r>
            <a:r>
              <a:rPr lang="en-IE" sz="1100" b="0" i="0" u="none" strike="noStrike" cap="none">
                <a:solidFill>
                  <a:schemeClr val="accent1"/>
                </a:solidFill>
                <a:latin typeface="Arial"/>
                <a:ea typeface="Arial"/>
                <a:cs typeface="Arial"/>
                <a:sym typeface="Arial"/>
              </a:rPr>
              <a:t>Ethical and legal aspects know-how</a:t>
            </a:r>
            <a:endParaRPr sz="1100" b="0" i="0" u="none" strike="noStrike" cap="none">
              <a:solidFill>
                <a:schemeClr val="accent1"/>
              </a:solidFill>
              <a:latin typeface="Arial"/>
              <a:ea typeface="Arial"/>
              <a:cs typeface="Arial"/>
              <a:sym typeface="Arial"/>
            </a:endParaRPr>
          </a:p>
        </p:txBody>
      </p:sp>
      <p:sp>
        <p:nvSpPr>
          <p:cNvPr id="478" name="Google Shape;478;p31"/>
          <p:cNvSpPr txBox="1"/>
          <p:nvPr/>
        </p:nvSpPr>
        <p:spPr>
          <a:xfrm>
            <a:off x="4078977" y="3519992"/>
            <a:ext cx="1674300" cy="692467"/>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chemeClr val="accent5"/>
                </a:solidFill>
                <a:latin typeface="Arial"/>
                <a:ea typeface="Arial"/>
                <a:cs typeface="Arial"/>
                <a:sym typeface="Arial"/>
              </a:rPr>
              <a:t>R3 </a:t>
            </a:r>
            <a:r>
              <a:rPr lang="en-IE" sz="1100" b="1" dirty="0">
                <a:solidFill>
                  <a:schemeClr val="accent5"/>
                </a:solidFill>
              </a:rPr>
              <a:t>Know-how on </a:t>
            </a:r>
            <a:endParaRPr lang="en-IE" sz="1100" dirty="0">
              <a:solidFill>
                <a:schemeClr val="accent5"/>
              </a:solidFill>
            </a:endParaRPr>
          </a:p>
          <a:p>
            <a:pPr>
              <a:buSzPts val="1100"/>
            </a:pPr>
            <a:r>
              <a:rPr lang="en-IE" sz="1100" b="1" dirty="0">
                <a:solidFill>
                  <a:schemeClr val="accent5"/>
                </a:solidFill>
              </a:rPr>
              <a:t>KBS applications and enriched IKB</a:t>
            </a:r>
            <a:endParaRPr lang="en-IE" sz="1100" b="0" i="0" u="none" strike="noStrike" cap="none" dirty="0">
              <a:solidFill>
                <a:schemeClr val="accent5"/>
              </a:solidFill>
              <a:latin typeface="Arial"/>
              <a:ea typeface="Arial"/>
              <a:cs typeface="Arial"/>
            </a:endParaRPr>
          </a:p>
        </p:txBody>
      </p:sp>
      <p:sp>
        <p:nvSpPr>
          <p:cNvPr id="479" name="Google Shape;479;p31"/>
          <p:cNvSpPr/>
          <p:nvPr/>
        </p:nvSpPr>
        <p:spPr>
          <a:xfrm>
            <a:off x="7070176" y="1955459"/>
            <a:ext cx="1421100" cy="109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rgbClr val="B45F06"/>
                </a:solidFill>
                <a:latin typeface="Arial"/>
                <a:ea typeface="Arial"/>
                <a:cs typeface="Arial"/>
                <a:sym typeface="Arial"/>
              </a:rPr>
              <a:t>For citizens</a:t>
            </a:r>
            <a:endParaRPr sz="1100" b="1" i="0" u="none" strike="noStrike" cap="none">
              <a:solidFill>
                <a:srgbClr val="B45F0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1"/>
          <p:cNvSpPr/>
          <p:nvPr/>
        </p:nvSpPr>
        <p:spPr>
          <a:xfrm>
            <a:off x="7070176" y="3160084"/>
            <a:ext cx="1421100" cy="1097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a:buSzPts val="1100"/>
            </a:pPr>
            <a:r>
              <a:rPr lang="en-IE" sz="1100" b="1" i="0" u="none" strike="noStrike" cap="none" dirty="0">
                <a:solidFill>
                  <a:schemeClr val="accent1"/>
                </a:solidFill>
                <a:latin typeface="Arial"/>
                <a:ea typeface="Arial"/>
                <a:cs typeface="Arial"/>
                <a:sym typeface="Arial"/>
              </a:rPr>
              <a:t>For the </a:t>
            </a:r>
            <a:r>
              <a:rPr lang="en-IE" sz="1100" b="1" dirty="0">
                <a:solidFill>
                  <a:schemeClr val="accent1"/>
                </a:solidFill>
              </a:rPr>
              <a:t>tech community</a:t>
            </a:r>
            <a:endParaRPr sz="11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1"/>
          <p:cNvSpPr/>
          <p:nvPr/>
        </p:nvSpPr>
        <p:spPr>
          <a:xfrm>
            <a:off x="7060038" y="5186459"/>
            <a:ext cx="1421100" cy="1192800"/>
          </a:xfrm>
          <a:prstGeom prst="roundRect">
            <a:avLst>
              <a:gd name="adj" fmla="val 1781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chemeClr val="accent5"/>
                </a:solidFill>
                <a:latin typeface="Arial"/>
                <a:ea typeface="Arial"/>
                <a:cs typeface="Arial"/>
                <a:sym typeface="Arial"/>
              </a:rPr>
              <a:t>For decision-makers</a:t>
            </a:r>
            <a:endParaRPr sz="1100" b="1" i="0" u="none" strike="noStrike" cap="none">
              <a:solidFill>
                <a:schemeClr val="accent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1"/>
          <p:cNvSpPr txBox="1"/>
          <p:nvPr/>
        </p:nvSpPr>
        <p:spPr>
          <a:xfrm>
            <a:off x="7120426" y="2190934"/>
            <a:ext cx="1421100" cy="800189"/>
          </a:xfrm>
          <a:prstGeom prst="rect">
            <a:avLst/>
          </a:prstGeom>
          <a:noFill/>
          <a:ln>
            <a:noFill/>
          </a:ln>
        </p:spPr>
        <p:txBody>
          <a:bodyPr spcFirstLastPara="1" wrap="square" lIns="91425" tIns="91425" rIns="91425" bIns="91425" anchor="t" anchorCtr="0">
            <a:spAutoFit/>
          </a:bodyPr>
          <a:lstStyle/>
          <a:p>
            <a:pPr>
              <a:buSzPts val="1000"/>
            </a:pPr>
            <a:r>
              <a:rPr lang="en-IE" sz="1000" dirty="0">
                <a:solidFill>
                  <a:srgbClr val="B45F06"/>
                </a:solidFill>
              </a:rPr>
              <a:t>New and more-efficient data-based products and services </a:t>
            </a:r>
            <a:endParaRPr lang="en-IE" sz="1000" b="0" i="0" u="none" strike="noStrike" cap="none" dirty="0">
              <a:solidFill>
                <a:srgbClr val="B45F06"/>
              </a:solidFill>
              <a:latin typeface="Arial"/>
              <a:ea typeface="Arial"/>
              <a:cs typeface="Arial"/>
            </a:endParaRPr>
          </a:p>
        </p:txBody>
      </p:sp>
      <p:sp>
        <p:nvSpPr>
          <p:cNvPr id="483" name="Google Shape;483;p31"/>
          <p:cNvSpPr/>
          <p:nvPr/>
        </p:nvSpPr>
        <p:spPr>
          <a:xfrm>
            <a:off x="8561963" y="1955434"/>
            <a:ext cx="1320600" cy="4441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Industry-based:</a:t>
            </a:r>
            <a:endParaRPr sz="1400" b="0" i="0" u="none" strike="noStrike" cap="none">
              <a:solidFill>
                <a:srgbClr val="000000"/>
              </a:solidFill>
              <a:latin typeface="Arial"/>
              <a:ea typeface="Arial"/>
              <a:cs typeface="Arial"/>
              <a:sym typeface="Arial"/>
            </a:endParaRPr>
          </a:p>
        </p:txBody>
      </p:sp>
      <p:sp>
        <p:nvSpPr>
          <p:cNvPr id="484" name="Google Shape;484;p31"/>
          <p:cNvSpPr txBox="1"/>
          <p:nvPr/>
        </p:nvSpPr>
        <p:spPr>
          <a:xfrm>
            <a:off x="8562763" y="2303734"/>
            <a:ext cx="1421100" cy="2800736"/>
          </a:xfrm>
          <a:prstGeom prst="rect">
            <a:avLst/>
          </a:prstGeom>
          <a:noFill/>
          <a:ln>
            <a:noFill/>
          </a:ln>
        </p:spPr>
        <p:txBody>
          <a:bodyPr spcFirstLastPara="1" wrap="square" lIns="91425" tIns="91425" rIns="91425" bIns="91425" anchor="t" anchorCtr="0">
            <a:spAutoFit/>
          </a:bodyPr>
          <a:lstStyle/>
          <a:p>
            <a:pPr>
              <a:buSzPts val="1000"/>
            </a:pPr>
            <a:r>
              <a:rPr lang="en-IE" sz="1000" b="1" dirty="0"/>
              <a:t>Tourism: personalised </a:t>
            </a:r>
            <a:r>
              <a:rPr lang="en-IE" sz="1000" b="0" i="0" u="none" strike="noStrike" cap="none" dirty="0">
                <a:solidFill>
                  <a:srgbClr val="000000"/>
                </a:solidFill>
                <a:latin typeface="Arial"/>
                <a:ea typeface="Arial"/>
                <a:cs typeface="Arial"/>
                <a:sym typeface="Arial"/>
              </a:rPr>
              <a:t> recommender systems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a:buSzPts val="1000"/>
            </a:pPr>
            <a:r>
              <a:rPr lang="en-IE" sz="1000" b="1" dirty="0"/>
              <a:t>Green Deal</a:t>
            </a:r>
            <a:r>
              <a:rPr lang="en-IE" sz="1000" b="1" i="0" u="none" strike="noStrike" cap="none" dirty="0">
                <a:solidFill>
                  <a:srgbClr val="000000"/>
                </a:solidFill>
                <a:latin typeface="Arial"/>
                <a:ea typeface="Arial"/>
                <a:cs typeface="Arial"/>
                <a:sym typeface="Arial"/>
              </a:rPr>
              <a:t>:</a:t>
            </a:r>
            <a:r>
              <a:rPr lang="en-IE" sz="1000" b="1" dirty="0"/>
              <a:t> </a:t>
            </a:r>
            <a:r>
              <a:rPr lang="en-IE" sz="1000" b="0" i="0" u="none" strike="noStrike" cap="none" dirty="0">
                <a:solidFill>
                  <a:srgbClr val="000000"/>
                </a:solidFill>
                <a:latin typeface="Arial"/>
                <a:ea typeface="Arial"/>
                <a:cs typeface="Arial"/>
                <a:sym typeface="Arial"/>
              </a:rPr>
              <a:t>sustainability, efficiency, fairer policies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a:buSzPts val="1000"/>
            </a:pPr>
            <a:r>
              <a:rPr lang="en-IE" sz="1000" dirty="0"/>
              <a:t>Public Procurement</a:t>
            </a:r>
            <a:r>
              <a:rPr lang="en-IE" sz="1000" b="0" i="0" u="none" strike="noStrike" cap="none" dirty="0">
                <a:solidFill>
                  <a:srgbClr val="000000"/>
                </a:solidFill>
                <a:latin typeface="Arial"/>
                <a:ea typeface="Arial"/>
                <a:cs typeface="Arial"/>
                <a:sym typeface="Arial"/>
              </a:rPr>
              <a:t>: </a:t>
            </a:r>
            <a:r>
              <a:rPr lang="en-IE" sz="1000" dirty="0">
                <a:solidFill>
                  <a:schemeClr val="dk1"/>
                </a:solidFill>
              </a:rPr>
              <a:t>fairer access, transparency, efficiency</a:t>
            </a:r>
            <a:endParaRPr sz="1000" b="1" i="0" u="none" strike="noStrike" cap="none" dirty="0">
              <a:solidFill>
                <a:schemeClr val="dk1"/>
              </a:solidFill>
              <a:latin typeface="Arial"/>
              <a:ea typeface="Arial"/>
              <a:cs typeface="Arial"/>
            </a:endParaRPr>
          </a:p>
          <a:p>
            <a:pPr>
              <a:buSzPts val="1000"/>
            </a:pPr>
            <a:endParaRPr lang="en-IE" sz="1000" dirty="0">
              <a:solidFill>
                <a:schemeClr val="dk1"/>
              </a:solidFill>
            </a:endParaRPr>
          </a:p>
          <a:p>
            <a:pPr>
              <a:buSzPts val="1000"/>
            </a:pPr>
            <a:r>
              <a:rPr lang="en-IE" sz="1000" b="1" dirty="0"/>
              <a:t>Manufacturing</a:t>
            </a:r>
            <a:r>
              <a:rPr lang="en-IE" sz="1000" b="0" i="0" u="none" strike="noStrike" cap="none" dirty="0">
                <a:solidFill>
                  <a:srgbClr val="000000"/>
                </a:solidFill>
                <a:latin typeface="Arial"/>
                <a:ea typeface="Arial"/>
                <a:cs typeface="Arial"/>
                <a:sym typeface="Arial"/>
              </a:rPr>
              <a:t>:</a:t>
            </a:r>
            <a:r>
              <a:rPr lang="en-IE" sz="1000" dirty="0"/>
              <a:t>  efficiency, sustainability</a:t>
            </a:r>
            <a:endParaRPr lang="en-IE" sz="1000" b="0" i="0" u="none" strike="noStrike" cap="none" dirty="0">
              <a:solidFill>
                <a:srgbClr val="000000"/>
              </a:solidFill>
              <a:latin typeface="Arial"/>
              <a:ea typeface="Arial"/>
              <a:cs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85" name="Google Shape;485;p31"/>
          <p:cNvSpPr txBox="1"/>
          <p:nvPr/>
        </p:nvSpPr>
        <p:spPr>
          <a:xfrm>
            <a:off x="7120426" y="3560234"/>
            <a:ext cx="1320600" cy="646300"/>
          </a:xfrm>
          <a:prstGeom prst="rect">
            <a:avLst/>
          </a:prstGeom>
          <a:noFill/>
          <a:ln>
            <a:noFill/>
          </a:ln>
        </p:spPr>
        <p:txBody>
          <a:bodyPr spcFirstLastPara="1" wrap="square" lIns="91425" tIns="91425" rIns="91425" bIns="91425" anchor="t" anchorCtr="0">
            <a:spAutoFit/>
          </a:bodyPr>
          <a:lstStyle/>
          <a:p>
            <a:pPr>
              <a:buSzPts val="1000"/>
            </a:pPr>
            <a:r>
              <a:rPr lang="en-IE" sz="1000" dirty="0">
                <a:solidFill>
                  <a:schemeClr val="accent1"/>
                </a:solidFill>
              </a:rPr>
              <a:t>Open source developments and new KBS know-how</a:t>
            </a:r>
            <a:endParaRPr lang="en-IE" sz="1000" b="0" i="0" u="none" strike="noStrike" cap="none" dirty="0">
              <a:solidFill>
                <a:schemeClr val="accent1"/>
              </a:solidFill>
              <a:latin typeface="Arial"/>
              <a:ea typeface="Arial"/>
              <a:cs typeface="Arial"/>
            </a:endParaRPr>
          </a:p>
        </p:txBody>
      </p:sp>
      <p:sp>
        <p:nvSpPr>
          <p:cNvPr id="486" name="Google Shape;486;p31"/>
          <p:cNvSpPr txBox="1"/>
          <p:nvPr/>
        </p:nvSpPr>
        <p:spPr>
          <a:xfrm>
            <a:off x="7121526" y="5685459"/>
            <a:ext cx="13206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IE" sz="1000" b="0" i="0" u="none" strike="noStrike" cap="none">
                <a:solidFill>
                  <a:schemeClr val="accent5"/>
                </a:solidFill>
                <a:latin typeface="Arial"/>
                <a:ea typeface="Arial"/>
                <a:cs typeface="Arial"/>
                <a:sym typeface="Arial"/>
              </a:rPr>
              <a:t>Robust, evidence-based recommendations</a:t>
            </a:r>
            <a:endParaRPr sz="1000" b="0" i="0" u="none" strike="noStrike" cap="none">
              <a:solidFill>
                <a:schemeClr val="accent5"/>
              </a:solidFill>
              <a:latin typeface="Arial"/>
              <a:ea typeface="Arial"/>
              <a:cs typeface="Arial"/>
              <a:sym typeface="Arial"/>
            </a:endParaRPr>
          </a:p>
        </p:txBody>
      </p:sp>
      <p:sp>
        <p:nvSpPr>
          <p:cNvPr id="487" name="Google Shape;487;p31"/>
          <p:cNvSpPr/>
          <p:nvPr/>
        </p:nvSpPr>
        <p:spPr>
          <a:xfrm>
            <a:off x="2639713" y="1955459"/>
            <a:ext cx="1421100" cy="4423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1"/>
          <p:cNvSpPr/>
          <p:nvPr/>
        </p:nvSpPr>
        <p:spPr>
          <a:xfrm>
            <a:off x="5580588" y="1955434"/>
            <a:ext cx="1421100" cy="44238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1"/>
          <p:cNvSpPr txBox="1"/>
          <p:nvPr/>
        </p:nvSpPr>
        <p:spPr>
          <a:xfrm>
            <a:off x="2639713" y="4015181"/>
            <a:ext cx="1421100" cy="692467"/>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000000"/>
                </a:solidFill>
                <a:latin typeface="Arial"/>
                <a:ea typeface="Arial"/>
                <a:cs typeface="Arial"/>
                <a:sym typeface="Arial"/>
              </a:rPr>
              <a:t>O4 </a:t>
            </a:r>
            <a:r>
              <a:rPr lang="en-IE" sz="1100" b="1" dirty="0"/>
              <a:t>Ensure Semantic Interoperability</a:t>
            </a:r>
            <a:endParaRPr lang="en-IE" sz="1100" b="0" i="0" u="none" strike="noStrike" cap="none" dirty="0">
              <a:solidFill>
                <a:srgbClr val="000000"/>
              </a:solidFill>
              <a:latin typeface="Arial"/>
              <a:ea typeface="Arial"/>
              <a:cs typeface="Arial"/>
            </a:endParaRPr>
          </a:p>
        </p:txBody>
      </p:sp>
      <p:sp>
        <p:nvSpPr>
          <p:cNvPr id="490" name="Google Shape;490;p31"/>
          <p:cNvSpPr txBox="1"/>
          <p:nvPr/>
        </p:nvSpPr>
        <p:spPr>
          <a:xfrm>
            <a:off x="5542614" y="3712115"/>
            <a:ext cx="13206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rgbClr val="F279FB"/>
                </a:solidFill>
                <a:latin typeface="Arial"/>
                <a:ea typeface="Arial"/>
                <a:cs typeface="Arial"/>
                <a:sym typeface="Arial"/>
              </a:rPr>
              <a:t>P3 </a:t>
            </a:r>
            <a:r>
              <a:rPr lang="en-IE" sz="1100" b="0" i="0" u="none" strike="noStrike" cap="none">
                <a:solidFill>
                  <a:srgbClr val="F279FB"/>
                </a:solidFill>
                <a:latin typeface="Arial"/>
                <a:ea typeface="Arial"/>
                <a:cs typeface="Arial"/>
                <a:sym typeface="Arial"/>
              </a:rPr>
              <a:t>Validation in 4 verticals with high replicability</a:t>
            </a:r>
            <a:endParaRPr sz="1100" b="0" i="0" u="none" strike="noStrike" cap="none">
              <a:solidFill>
                <a:srgbClr val="F279FB"/>
              </a:solidFill>
              <a:latin typeface="Arial"/>
              <a:ea typeface="Arial"/>
              <a:cs typeface="Arial"/>
              <a:sym typeface="Arial"/>
            </a:endParaRPr>
          </a:p>
        </p:txBody>
      </p:sp>
      <p:sp>
        <p:nvSpPr>
          <p:cNvPr id="491" name="Google Shape;491;p31"/>
          <p:cNvSpPr txBox="1"/>
          <p:nvPr/>
        </p:nvSpPr>
        <p:spPr>
          <a:xfrm>
            <a:off x="5542614" y="5747097"/>
            <a:ext cx="13206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rgbClr val="000000"/>
                </a:solidFill>
                <a:latin typeface="Arial"/>
                <a:ea typeface="Arial"/>
                <a:cs typeface="Arial"/>
                <a:sym typeface="Arial"/>
              </a:rPr>
              <a:t>P6 </a:t>
            </a:r>
            <a:r>
              <a:rPr lang="en-IE" sz="1100" b="0" i="0" u="none" strike="noStrike" cap="none">
                <a:solidFill>
                  <a:srgbClr val="000000"/>
                </a:solidFill>
                <a:latin typeface="Arial"/>
                <a:ea typeface="Arial"/>
                <a:cs typeface="Arial"/>
                <a:sym typeface="Arial"/>
              </a:rPr>
              <a:t>Contribution to standardisation</a:t>
            </a:r>
            <a:endParaRPr sz="1100" b="0" i="0" u="none" strike="noStrike" cap="none">
              <a:solidFill>
                <a:srgbClr val="000000"/>
              </a:solidFill>
              <a:latin typeface="Arial"/>
              <a:ea typeface="Arial"/>
              <a:cs typeface="Arial"/>
              <a:sym typeface="Arial"/>
            </a:endParaRPr>
          </a:p>
        </p:txBody>
      </p:sp>
      <p:sp>
        <p:nvSpPr>
          <p:cNvPr id="492" name="Google Shape;492;p31"/>
          <p:cNvSpPr txBox="1"/>
          <p:nvPr/>
        </p:nvSpPr>
        <p:spPr>
          <a:xfrm>
            <a:off x="2639713" y="4782057"/>
            <a:ext cx="1421100" cy="861744"/>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000000"/>
                </a:solidFill>
                <a:latin typeface="Arial"/>
                <a:ea typeface="Arial"/>
                <a:cs typeface="Arial"/>
                <a:sym typeface="Arial"/>
              </a:rPr>
              <a:t>O5 </a:t>
            </a:r>
            <a:r>
              <a:rPr lang="en-IE" sz="1100" dirty="0"/>
              <a:t> Validate components in close-to-market scenarios </a:t>
            </a:r>
            <a:endParaRPr lang="en-IE" sz="1100" b="0" i="0" u="none" strike="noStrike" cap="none" dirty="0">
              <a:solidFill>
                <a:srgbClr val="000000"/>
              </a:solidFill>
              <a:latin typeface="Arial"/>
              <a:ea typeface="Arial"/>
              <a:cs typeface="Arial"/>
            </a:endParaRPr>
          </a:p>
        </p:txBody>
      </p:sp>
      <p:sp>
        <p:nvSpPr>
          <p:cNvPr id="493" name="Google Shape;493;p31"/>
          <p:cNvSpPr txBox="1"/>
          <p:nvPr/>
        </p:nvSpPr>
        <p:spPr>
          <a:xfrm>
            <a:off x="2639713" y="3331367"/>
            <a:ext cx="1421100" cy="692467"/>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O3 </a:t>
            </a:r>
            <a:r>
              <a:rPr lang="en-IE" sz="1100" b="1" dirty="0">
                <a:solidFill>
                  <a:srgbClr val="B45F06"/>
                </a:solidFill>
              </a:rPr>
              <a:t>Improve efficiency in data operations </a:t>
            </a:r>
            <a:endParaRPr lang="en-IE" sz="1100" b="1" i="0" u="none" strike="noStrike" cap="none" dirty="0">
              <a:solidFill>
                <a:srgbClr val="B45F06"/>
              </a:solidFill>
              <a:latin typeface="Arial"/>
              <a:ea typeface="Arial"/>
              <a:cs typeface="Arial"/>
            </a:endParaRPr>
          </a:p>
        </p:txBody>
      </p:sp>
      <p:sp>
        <p:nvSpPr>
          <p:cNvPr id="494" name="Google Shape;494;p31"/>
          <p:cNvSpPr txBox="1"/>
          <p:nvPr/>
        </p:nvSpPr>
        <p:spPr>
          <a:xfrm>
            <a:off x="2639713" y="5637952"/>
            <a:ext cx="1421100" cy="861744"/>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chemeClr val="accent1"/>
                </a:solidFill>
                <a:latin typeface="Arial"/>
                <a:ea typeface="Arial"/>
                <a:cs typeface="Arial"/>
                <a:sym typeface="Arial"/>
              </a:rPr>
              <a:t>O6 </a:t>
            </a:r>
            <a:r>
              <a:rPr lang="en-IE" sz="1100" b="1">
                <a:solidFill>
                  <a:schemeClr val="accent1"/>
                </a:solidFill>
              </a:rPr>
              <a:t>Transfer </a:t>
            </a:r>
            <a:endParaRPr lang="en-US">
              <a:solidFill>
                <a:schemeClr val="accent1"/>
              </a:solidFill>
            </a:endParaRPr>
          </a:p>
          <a:p>
            <a:pPr>
              <a:buSzPts val="1100"/>
            </a:pPr>
            <a:r>
              <a:rPr lang="en-IE" sz="1100" b="0" i="0" u="none" strike="noStrike" cap="none" dirty="0">
                <a:solidFill>
                  <a:schemeClr val="accent1"/>
                </a:solidFill>
                <a:latin typeface="Arial"/>
                <a:ea typeface="Arial"/>
                <a:cs typeface="Arial"/>
                <a:sym typeface="Arial"/>
              </a:rPr>
              <a:t>Knowledge to SMEs and </a:t>
            </a:r>
            <a:r>
              <a:rPr lang="en-IE" sz="1100" dirty="0">
                <a:solidFill>
                  <a:schemeClr val="accent1"/>
                </a:solidFill>
              </a:rPr>
              <a:t>tech community</a:t>
            </a:r>
            <a:r>
              <a:rPr lang="en-IE" sz="1100" b="0" i="0" u="none" strike="noStrike" cap="none" dirty="0">
                <a:solidFill>
                  <a:schemeClr val="accent1"/>
                </a:solidFill>
                <a:latin typeface="Arial"/>
                <a:ea typeface="Arial"/>
                <a:cs typeface="Arial"/>
                <a:sym typeface="Arial"/>
              </a:rPr>
              <a:t> </a:t>
            </a:r>
            <a:endParaRPr lang="en-IE">
              <a:solidFill>
                <a:schemeClr val="accent1"/>
              </a:solidFill>
            </a:endParaRPr>
          </a:p>
        </p:txBody>
      </p:sp>
      <p:sp>
        <p:nvSpPr>
          <p:cNvPr id="495" name="Google Shape;495;p31"/>
          <p:cNvSpPr txBox="1"/>
          <p:nvPr/>
        </p:nvSpPr>
        <p:spPr>
          <a:xfrm>
            <a:off x="5542614" y="5273044"/>
            <a:ext cx="13206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000000"/>
                </a:solidFill>
                <a:latin typeface="Arial"/>
                <a:ea typeface="Arial"/>
                <a:cs typeface="Arial"/>
                <a:sym typeface="Arial"/>
              </a:rPr>
              <a:t>P5 </a:t>
            </a:r>
            <a:r>
              <a:rPr lang="en-IE" sz="1100" b="0" i="0" u="none" strike="noStrike" cap="none" dirty="0">
                <a:solidFill>
                  <a:srgbClr val="000000"/>
                </a:solidFill>
                <a:latin typeface="Arial"/>
                <a:ea typeface="Arial"/>
                <a:cs typeface="Arial"/>
                <a:sym typeface="Arial"/>
              </a:rPr>
              <a:t>Contribution to </a:t>
            </a:r>
            <a:r>
              <a:rPr lang="en-IE" sz="1100" dirty="0"/>
              <a:t>Data community</a:t>
            </a:r>
            <a:endParaRPr sz="1100" b="0" i="0" u="none" strike="noStrike" cap="none" dirty="0">
              <a:solidFill>
                <a:srgbClr val="000000"/>
              </a:solidFill>
              <a:latin typeface="Arial"/>
              <a:ea typeface="Arial"/>
              <a:cs typeface="Arial"/>
              <a:sym typeface="Arial"/>
            </a:endParaRPr>
          </a:p>
        </p:txBody>
      </p:sp>
      <p:sp>
        <p:nvSpPr>
          <p:cNvPr id="496" name="Google Shape;496;p31"/>
          <p:cNvSpPr txBox="1"/>
          <p:nvPr/>
        </p:nvSpPr>
        <p:spPr>
          <a:xfrm>
            <a:off x="4078976" y="4145153"/>
            <a:ext cx="14970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chemeClr val="accent1"/>
                </a:solidFill>
                <a:latin typeface="Arial"/>
                <a:ea typeface="Arial"/>
                <a:cs typeface="Arial"/>
                <a:sym typeface="Arial"/>
              </a:rPr>
              <a:t>R4 </a:t>
            </a:r>
            <a:r>
              <a:rPr lang="en-IE" sz="1100" dirty="0" err="1">
                <a:solidFill>
                  <a:schemeClr val="accent1"/>
                </a:solidFill>
              </a:rPr>
              <a:t>CyclOps</a:t>
            </a:r>
            <a:r>
              <a:rPr lang="en-IE" sz="1100" dirty="0">
                <a:solidFill>
                  <a:schemeClr val="accent1"/>
                </a:solidFill>
              </a:rPr>
              <a:t> Winter School</a:t>
            </a:r>
            <a:endParaRPr lang="en-IE" sz="1100" b="0" i="0" u="none" strike="noStrike" cap="none" dirty="0">
              <a:solidFill>
                <a:schemeClr val="accent1"/>
              </a:solidFill>
              <a:latin typeface="Arial"/>
              <a:ea typeface="Arial"/>
              <a:cs typeface="Arial"/>
            </a:endParaRPr>
          </a:p>
        </p:txBody>
      </p:sp>
      <p:sp>
        <p:nvSpPr>
          <p:cNvPr id="497" name="Google Shape;497;p31"/>
          <p:cNvSpPr txBox="1"/>
          <p:nvPr/>
        </p:nvSpPr>
        <p:spPr>
          <a:xfrm>
            <a:off x="5542614" y="2190934"/>
            <a:ext cx="1497000" cy="1031021"/>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000000"/>
                </a:solidFill>
                <a:latin typeface="Arial"/>
                <a:ea typeface="Arial"/>
                <a:cs typeface="Arial"/>
                <a:sym typeface="Arial"/>
              </a:rPr>
              <a:t>P1 </a:t>
            </a:r>
            <a:r>
              <a:rPr lang="en-IE" sz="1100" b="0" i="0" u="none" strike="noStrike" cap="none" dirty="0">
                <a:solidFill>
                  <a:srgbClr val="000000"/>
                </a:solidFill>
                <a:latin typeface="Arial"/>
                <a:ea typeface="Arial"/>
                <a:cs typeface="Arial"/>
                <a:sym typeface="Arial"/>
              </a:rPr>
              <a:t>Showcase</a:t>
            </a:r>
            <a:r>
              <a:rPr lang="en-IE" sz="1100" dirty="0"/>
              <a:t> effective data pipeline management processes</a:t>
            </a:r>
            <a:endParaRPr lang="en-IE" sz="1100" b="0" i="0" u="none" strike="noStrike" cap="none" dirty="0">
              <a:solidFill>
                <a:srgbClr val="000000"/>
              </a:solidFill>
              <a:latin typeface="Arial"/>
              <a:ea typeface="Arial"/>
              <a:cs typeface="Arial"/>
            </a:endParaRPr>
          </a:p>
        </p:txBody>
      </p:sp>
      <p:sp>
        <p:nvSpPr>
          <p:cNvPr id="498" name="Google Shape;498;p31"/>
          <p:cNvSpPr txBox="1"/>
          <p:nvPr/>
        </p:nvSpPr>
        <p:spPr>
          <a:xfrm>
            <a:off x="4078977" y="4649997"/>
            <a:ext cx="1584600" cy="692467"/>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R5 </a:t>
            </a:r>
            <a:r>
              <a:rPr lang="en-IE" sz="1100" dirty="0" err="1">
                <a:solidFill>
                  <a:srgbClr val="B45F06"/>
                </a:solidFill>
              </a:rPr>
              <a:t>CyclOps</a:t>
            </a:r>
            <a:r>
              <a:rPr lang="en-IE" sz="1100" dirty="0">
                <a:solidFill>
                  <a:srgbClr val="B45F06"/>
                </a:solidFill>
              </a:rPr>
              <a:t> </a:t>
            </a:r>
            <a:r>
              <a:rPr lang="en-IE" sz="1100" b="0" i="0" u="none" strike="noStrike" cap="none" dirty="0">
                <a:solidFill>
                  <a:srgbClr val="B45F06"/>
                </a:solidFill>
                <a:latin typeface="Arial"/>
                <a:ea typeface="Arial"/>
                <a:cs typeface="Arial"/>
                <a:sym typeface="Arial"/>
              </a:rPr>
              <a:t>Awareness campaign</a:t>
            </a:r>
            <a:r>
              <a:rPr lang="en-IE" sz="1100" dirty="0">
                <a:solidFill>
                  <a:srgbClr val="B45F06"/>
                </a:solidFill>
              </a:rPr>
              <a:t> through social media</a:t>
            </a:r>
            <a:endParaRPr sz="1100" b="0" i="0" u="none" strike="noStrike" cap="none" dirty="0">
              <a:solidFill>
                <a:srgbClr val="B45F06"/>
              </a:solidFill>
              <a:latin typeface="Arial"/>
              <a:ea typeface="Arial"/>
              <a:cs typeface="Arial"/>
              <a:sym typeface="Arial"/>
            </a:endParaRPr>
          </a:p>
        </p:txBody>
      </p:sp>
      <p:sp>
        <p:nvSpPr>
          <p:cNvPr id="499" name="Google Shape;499;p31"/>
          <p:cNvSpPr/>
          <p:nvPr/>
        </p:nvSpPr>
        <p:spPr>
          <a:xfrm>
            <a:off x="7063376" y="4323209"/>
            <a:ext cx="1421100" cy="800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E" sz="1100" b="1" i="0" u="none" strike="noStrike" cap="none">
                <a:solidFill>
                  <a:schemeClr val="accent1"/>
                </a:solidFill>
                <a:latin typeface="Arial"/>
                <a:ea typeface="Arial"/>
                <a:cs typeface="Arial"/>
                <a:sym typeface="Arial"/>
              </a:rPr>
              <a:t>For SMEs</a:t>
            </a:r>
            <a:endParaRPr sz="1100" b="1"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500" name="Google Shape;500;p31"/>
          <p:cNvSpPr txBox="1"/>
          <p:nvPr/>
        </p:nvSpPr>
        <p:spPr>
          <a:xfrm>
            <a:off x="7101051" y="4504997"/>
            <a:ext cx="13206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IE" sz="1000" b="0" i="0" u="none" strike="noStrike" cap="none">
                <a:solidFill>
                  <a:schemeClr val="accent1"/>
                </a:solidFill>
                <a:latin typeface="Arial"/>
                <a:ea typeface="Arial"/>
                <a:cs typeface="Arial"/>
                <a:sym typeface="Arial"/>
              </a:rPr>
              <a:t>Competitiveness, resilience, sustainability</a:t>
            </a:r>
            <a:endParaRPr sz="1000" b="0" i="0" u="none" strike="noStrike" cap="none">
              <a:solidFill>
                <a:schemeClr val="accent1"/>
              </a:solidFill>
              <a:latin typeface="Arial"/>
              <a:ea typeface="Arial"/>
              <a:cs typeface="Arial"/>
              <a:sym typeface="Arial"/>
            </a:endParaRPr>
          </a:p>
        </p:txBody>
      </p:sp>
      <p:sp>
        <p:nvSpPr>
          <p:cNvPr id="501" name="Google Shape;501;p31"/>
          <p:cNvSpPr txBox="1"/>
          <p:nvPr/>
        </p:nvSpPr>
        <p:spPr>
          <a:xfrm>
            <a:off x="2639713" y="1962387"/>
            <a:ext cx="14211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O1 </a:t>
            </a:r>
            <a:r>
              <a:rPr lang="en-IE" sz="1100" b="0" i="0" u="none" strike="noStrike" cap="none" dirty="0">
                <a:solidFill>
                  <a:srgbClr val="B45F06"/>
                </a:solidFill>
                <a:latin typeface="Arial"/>
                <a:ea typeface="Arial"/>
                <a:cs typeface="Arial"/>
                <a:sym typeface="Arial"/>
              </a:rPr>
              <a:t>Understand users </a:t>
            </a:r>
            <a:r>
              <a:rPr lang="en-IE" sz="1100" dirty="0">
                <a:solidFill>
                  <a:srgbClr val="B45F06"/>
                </a:solidFill>
              </a:rPr>
              <a:t>needs </a:t>
            </a:r>
            <a:endParaRPr lang="en-IE" sz="1100" b="0" i="0" u="none" strike="noStrike" cap="none" dirty="0">
              <a:solidFill>
                <a:srgbClr val="B45F06"/>
              </a:solidFill>
              <a:latin typeface="Arial"/>
              <a:ea typeface="Arial"/>
              <a:cs typeface="Arial"/>
            </a:endParaRPr>
          </a:p>
        </p:txBody>
      </p:sp>
      <p:sp>
        <p:nvSpPr>
          <p:cNvPr id="502" name="Google Shape;502;p31"/>
          <p:cNvSpPr txBox="1"/>
          <p:nvPr/>
        </p:nvSpPr>
        <p:spPr>
          <a:xfrm>
            <a:off x="2639713" y="2524177"/>
            <a:ext cx="1421100" cy="692467"/>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B45F06"/>
                </a:solidFill>
                <a:latin typeface="Arial"/>
                <a:ea typeface="Arial"/>
                <a:cs typeface="Arial"/>
                <a:sym typeface="Arial"/>
              </a:rPr>
              <a:t>O2 </a:t>
            </a:r>
            <a:r>
              <a:rPr lang="en-IE" sz="1100" dirty="0">
                <a:solidFill>
                  <a:srgbClr val="B45F06"/>
                </a:solidFill>
              </a:rPr>
              <a:t>Define a modular architecture</a:t>
            </a:r>
            <a:endParaRPr sz="1100" b="0" i="0" u="none" strike="noStrike" cap="none" dirty="0">
              <a:solidFill>
                <a:srgbClr val="B45F06"/>
              </a:solidFill>
              <a:latin typeface="Arial"/>
              <a:ea typeface="Arial"/>
              <a:cs typeface="Arial"/>
              <a:sym typeface="Arial"/>
            </a:endParaRPr>
          </a:p>
        </p:txBody>
      </p:sp>
      <p:sp>
        <p:nvSpPr>
          <p:cNvPr id="503" name="Google Shape;503;p31"/>
          <p:cNvSpPr txBox="1"/>
          <p:nvPr/>
        </p:nvSpPr>
        <p:spPr>
          <a:xfrm>
            <a:off x="5542614" y="3003687"/>
            <a:ext cx="1497000" cy="523190"/>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000000"/>
                </a:solidFill>
                <a:latin typeface="Arial"/>
                <a:ea typeface="Arial"/>
                <a:cs typeface="Arial"/>
                <a:sym typeface="Arial"/>
              </a:rPr>
              <a:t>P2 </a:t>
            </a:r>
            <a:r>
              <a:rPr lang="en-IE" sz="1100" b="0" i="0" u="none" strike="noStrike" cap="none" dirty="0">
                <a:solidFill>
                  <a:srgbClr val="000000"/>
                </a:solidFill>
                <a:latin typeface="Arial"/>
                <a:ea typeface="Arial"/>
                <a:cs typeface="Arial"/>
                <a:sym typeface="Arial"/>
              </a:rPr>
              <a:t>Develop </a:t>
            </a:r>
            <a:r>
              <a:rPr lang="en-IE" sz="1100" dirty="0"/>
              <a:t>easy-to-use tools for SMEs</a:t>
            </a:r>
            <a:endParaRPr lang="en-IE" sz="1100" b="0" i="0" u="none" strike="noStrike" cap="none" dirty="0">
              <a:solidFill>
                <a:srgbClr val="000000"/>
              </a:solidFill>
              <a:latin typeface="Arial"/>
              <a:ea typeface="Arial"/>
              <a:cs typeface="Arial"/>
            </a:endParaRPr>
          </a:p>
        </p:txBody>
      </p:sp>
      <p:sp>
        <p:nvSpPr>
          <p:cNvPr id="504" name="Google Shape;504;p31"/>
          <p:cNvSpPr txBox="1"/>
          <p:nvPr/>
        </p:nvSpPr>
        <p:spPr>
          <a:xfrm>
            <a:off x="5542614" y="4290791"/>
            <a:ext cx="1320600" cy="861744"/>
          </a:xfrm>
          <a:prstGeom prst="rect">
            <a:avLst/>
          </a:prstGeom>
          <a:noFill/>
          <a:ln>
            <a:noFill/>
          </a:ln>
        </p:spPr>
        <p:txBody>
          <a:bodyPr spcFirstLastPara="1" wrap="square" lIns="91425" tIns="91425" rIns="91425" bIns="91425" anchor="t" anchorCtr="0">
            <a:spAutoFit/>
          </a:bodyPr>
          <a:lstStyle/>
          <a:p>
            <a:pPr>
              <a:buSzPts val="1100"/>
            </a:pPr>
            <a:r>
              <a:rPr lang="en-IE" sz="1100" b="1" i="0" u="none" strike="noStrike" cap="none" dirty="0">
                <a:solidFill>
                  <a:srgbClr val="000000"/>
                </a:solidFill>
                <a:latin typeface="Arial"/>
                <a:ea typeface="Arial"/>
                <a:cs typeface="Arial"/>
                <a:sym typeface="Arial"/>
              </a:rPr>
              <a:t>P4</a:t>
            </a:r>
            <a:r>
              <a:rPr lang="en-IE" sz="1100" b="1" dirty="0"/>
              <a:t> Demonstrate efficiency in data management and use</a:t>
            </a:r>
            <a:endParaRPr lang="en-IE" sz="1100" b="0" i="0" u="none" strike="noStrike" cap="none" dirty="0">
              <a:solidFill>
                <a:srgbClr val="000000"/>
              </a:solidFill>
              <a:latin typeface="Arial"/>
              <a:ea typeface="Arial"/>
              <a:cs typeface="Arial"/>
            </a:endParaRPr>
          </a:p>
        </p:txBody>
      </p:sp>
      <p:sp>
        <p:nvSpPr>
          <p:cNvPr id="505" name="Google Shape;505;p31"/>
          <p:cNvSpPr txBox="1"/>
          <p:nvPr/>
        </p:nvSpPr>
        <p:spPr>
          <a:xfrm>
            <a:off x="1152838" y="720110"/>
            <a:ext cx="75777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Logic Map Example</a:t>
            </a:r>
            <a:endParaRPr sz="3200" b="0" i="0" u="none" strike="noStrike" cap="none">
              <a:solidFill>
                <a:srgbClr val="156082"/>
              </a:solidFill>
              <a:latin typeface="Montserrat"/>
              <a:ea typeface="Montserrat"/>
              <a:cs typeface="Montserrat"/>
              <a:sym typeface="Montserrat"/>
            </a:endParaRPr>
          </a:p>
        </p:txBody>
      </p:sp>
      <p:sp>
        <p:nvSpPr>
          <p:cNvPr id="506" name="Google Shape;506;p31"/>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134F5C"/>
                </a:solidFill>
                <a:latin typeface="Montserrat"/>
                <a:ea typeface="Montserrat"/>
                <a:cs typeface="Montserrat"/>
                <a:sym typeface="Montserrat"/>
              </a:rPr>
              <a:t>Julia Palma</a:t>
            </a:r>
            <a:endParaRPr>
              <a:solidFill>
                <a:srgbClr val="134F5C"/>
              </a:solidFill>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2"/>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p>
            <a:pPr marL="609585" lvl="0" indent="-334423" algn="l" rtl="0">
              <a:lnSpc>
                <a:spcPct val="115000"/>
              </a:lnSpc>
              <a:spcBef>
                <a:spcPts val="0"/>
              </a:spcBef>
              <a:spcAft>
                <a:spcPts val="0"/>
              </a:spcAft>
              <a:buSzPts val="1400"/>
              <a:buNone/>
            </a:pPr>
            <a:endParaRPr/>
          </a:p>
        </p:txBody>
      </p:sp>
      <p:pic>
        <p:nvPicPr>
          <p:cNvPr id="512" name="Google Shape;512;p32"/>
          <p:cNvPicPr preferRelativeResize="0"/>
          <p:nvPr/>
        </p:nvPicPr>
        <p:blipFill rotWithShape="1">
          <a:blip r:embed="rId3">
            <a:alphaModFix/>
          </a:blip>
          <a:srcRect/>
          <a:stretch/>
        </p:blipFill>
        <p:spPr>
          <a:xfrm>
            <a:off x="5853685" y="975167"/>
            <a:ext cx="5989007" cy="5143500"/>
          </a:xfrm>
          <a:prstGeom prst="rect">
            <a:avLst/>
          </a:prstGeom>
          <a:noFill/>
          <a:ln>
            <a:noFill/>
          </a:ln>
        </p:spPr>
      </p:pic>
      <p:sp>
        <p:nvSpPr>
          <p:cNvPr id="513" name="Google Shape;513;p32"/>
          <p:cNvSpPr txBox="1"/>
          <p:nvPr/>
        </p:nvSpPr>
        <p:spPr>
          <a:xfrm>
            <a:off x="1084484" y="2690848"/>
            <a:ext cx="4012617"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2000" b="0" i="0" u="none" strike="noStrike" cap="none">
                <a:solidFill>
                  <a:srgbClr val="000000"/>
                </a:solidFill>
                <a:latin typeface="Montserrat"/>
                <a:ea typeface="Montserrat"/>
                <a:cs typeface="Montserrat"/>
                <a:sym typeface="Montserrat"/>
              </a:rPr>
              <a:t>Evaluators will check </a:t>
            </a:r>
            <a:r>
              <a:rPr lang="en-IE" sz="2000" b="1" i="0" u="none" strike="noStrike" cap="none">
                <a:solidFill>
                  <a:srgbClr val="000000"/>
                </a:solidFill>
                <a:latin typeface="Montserrat"/>
                <a:ea typeface="Montserrat"/>
                <a:cs typeface="Montserrat"/>
                <a:sym typeface="Montserrat"/>
              </a:rPr>
              <a:t>coherence </a:t>
            </a:r>
            <a:endParaRPr/>
          </a:p>
          <a:p>
            <a:pPr marL="0" marR="0" lvl="0" indent="0" algn="l" rtl="0">
              <a:lnSpc>
                <a:spcPct val="100000"/>
              </a:lnSpc>
              <a:spcBef>
                <a:spcPts val="0"/>
              </a:spcBef>
              <a:spcAft>
                <a:spcPts val="0"/>
              </a:spcAft>
              <a:buNone/>
            </a:pPr>
            <a:r>
              <a:rPr lang="en-IE" sz="2000" b="0" i="0" u="none" strike="noStrike" cap="none">
                <a:solidFill>
                  <a:srgbClr val="000000"/>
                </a:solidFill>
                <a:latin typeface="Montserrat"/>
                <a:ea typeface="Montserrat"/>
                <a:cs typeface="Montserrat"/>
                <a:sym typeface="Montserrat"/>
              </a:rPr>
              <a:t>(credibility / suitability)</a:t>
            </a:r>
            <a:endParaRPr/>
          </a:p>
          <a:p>
            <a:pPr marL="0" marR="0" lvl="0" indent="0" algn="l" rtl="0">
              <a:lnSpc>
                <a:spcPct val="100000"/>
              </a:lnSpc>
              <a:spcBef>
                <a:spcPts val="0"/>
              </a:spcBef>
              <a:spcAft>
                <a:spcPts val="0"/>
              </a:spcAft>
              <a:buNone/>
            </a:pPr>
            <a:endParaRPr sz="2000" b="0" i="0" u="none" strike="noStrike" cap="none">
              <a:solidFill>
                <a:srgbClr val="000000"/>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IE" sz="2000" b="1" i="0" u="none" strike="noStrike" cap="none">
                <a:solidFill>
                  <a:schemeClr val="accent5"/>
                </a:solidFill>
                <a:latin typeface="Montserrat"/>
                <a:ea typeface="Montserrat"/>
                <a:cs typeface="Montserrat"/>
                <a:sym typeface="Montserrat"/>
              </a:rPr>
              <a:t>Impacts</a:t>
            </a:r>
            <a:r>
              <a:rPr lang="en-IE" sz="2000" b="0" i="0" u="none" strike="noStrike" cap="none">
                <a:solidFill>
                  <a:srgbClr val="000000"/>
                </a:solidFill>
                <a:latin typeface="Montserrat"/>
                <a:ea typeface="Montserrat"/>
                <a:cs typeface="Montserrat"/>
                <a:sym typeface="Montserrat"/>
              </a:rPr>
              <a:t> must be supported with related </a:t>
            </a:r>
            <a:r>
              <a:rPr lang="en-IE" sz="2000" b="1" i="0" u="none" strike="noStrike" cap="none">
                <a:solidFill>
                  <a:schemeClr val="accent5"/>
                </a:solidFill>
                <a:latin typeface="Montserrat"/>
                <a:ea typeface="Montserrat"/>
                <a:cs typeface="Montserrat"/>
                <a:sym typeface="Montserrat"/>
              </a:rPr>
              <a:t>activities</a:t>
            </a:r>
            <a:r>
              <a:rPr lang="en-IE" sz="2000" b="0" i="0" u="none" strike="noStrike" cap="none">
                <a:solidFill>
                  <a:srgbClr val="000000"/>
                </a:solidFill>
                <a:latin typeface="Montserrat"/>
                <a:ea typeface="Montserrat"/>
                <a:cs typeface="Montserrat"/>
                <a:sym typeface="Montserrat"/>
              </a:rPr>
              <a:t> and </a:t>
            </a:r>
            <a:r>
              <a:rPr lang="en-IE" sz="2000" b="1" i="0" u="none" strike="noStrike" cap="none">
                <a:solidFill>
                  <a:schemeClr val="accent5"/>
                </a:solidFill>
                <a:latin typeface="Montserrat"/>
                <a:ea typeface="Montserrat"/>
                <a:cs typeface="Montserrat"/>
                <a:sym typeface="Montserrat"/>
              </a:rPr>
              <a:t>budget</a:t>
            </a:r>
            <a:endParaRPr/>
          </a:p>
        </p:txBody>
      </p:sp>
      <p:sp>
        <p:nvSpPr>
          <p:cNvPr id="514" name="Google Shape;514;p32"/>
          <p:cNvSpPr txBox="1"/>
          <p:nvPr/>
        </p:nvSpPr>
        <p:spPr>
          <a:xfrm>
            <a:off x="1152838" y="720110"/>
            <a:ext cx="757775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Logic Map </a:t>
            </a:r>
            <a:endParaRPr/>
          </a:p>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and Work Plan</a:t>
            </a:r>
            <a:endParaRPr sz="3200" b="0" i="0" u="none" strike="noStrike" cap="none">
              <a:solidFill>
                <a:srgbClr val="156082"/>
              </a:solidFill>
              <a:latin typeface="Montserrat"/>
              <a:ea typeface="Montserrat"/>
              <a:cs typeface="Montserrat"/>
              <a:sym typeface="Montserrat"/>
            </a:endParaRPr>
          </a:p>
        </p:txBody>
      </p:sp>
      <p:sp>
        <p:nvSpPr>
          <p:cNvPr id="515" name="Google Shape;515;p32"/>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134F5C"/>
                </a:solidFill>
                <a:latin typeface="Montserrat"/>
                <a:ea typeface="Montserrat"/>
                <a:cs typeface="Montserrat"/>
                <a:sym typeface="Montserrat"/>
              </a:rPr>
              <a:t>Julia Palma</a:t>
            </a:r>
            <a:endParaRPr>
              <a:solidFill>
                <a:srgbClr val="134F5C"/>
              </a:solidFill>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33"/>
          <p:cNvGrpSpPr/>
          <p:nvPr/>
        </p:nvGrpSpPr>
        <p:grpSpPr>
          <a:xfrm>
            <a:off x="1452134" y="2073891"/>
            <a:ext cx="9471818" cy="3098853"/>
            <a:chOff x="782178" y="1053"/>
            <a:chExt cx="9471818" cy="3098853"/>
          </a:xfrm>
        </p:grpSpPr>
        <p:sp>
          <p:nvSpPr>
            <p:cNvPr id="521" name="Google Shape;521;p33"/>
            <p:cNvSpPr/>
            <p:nvPr/>
          </p:nvSpPr>
          <p:spPr>
            <a:xfrm>
              <a:off x="782178" y="1053"/>
              <a:ext cx="1578636" cy="2932220"/>
            </a:xfrm>
            <a:prstGeom prst="roundRect">
              <a:avLst>
                <a:gd name="adj" fmla="val 1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3"/>
            <p:cNvSpPr/>
            <p:nvPr/>
          </p:nvSpPr>
          <p:spPr>
            <a:xfrm>
              <a:off x="957582" y="167686"/>
              <a:ext cx="1578636" cy="2932220"/>
            </a:xfrm>
            <a:prstGeom prst="roundRect">
              <a:avLst>
                <a:gd name="adj" fmla="val 10000"/>
              </a:avLst>
            </a:prstGeom>
            <a:solidFill>
              <a:schemeClr val="lt1">
                <a:alpha val="89803"/>
              </a:schemeClr>
            </a:solidFill>
            <a:ln w="25400" cap="flat" cmpd="sng">
              <a:solidFill>
                <a:srgbClr val="1260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3"/>
            <p:cNvSpPr txBox="1"/>
            <p:nvPr/>
          </p:nvSpPr>
          <p:spPr>
            <a:xfrm>
              <a:off x="1003819" y="213923"/>
              <a:ext cx="1486162" cy="2839746"/>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1" i="0" u="none" strike="noStrike" kern="0" cap="none" spc="0" normalizeH="0" baseline="0" noProof="0">
                  <a:ln>
                    <a:noFill/>
                  </a:ln>
                  <a:solidFill>
                    <a:srgbClr val="000000"/>
                  </a:solidFill>
                  <a:effectLst/>
                  <a:uLnTx/>
                  <a:uFillTx/>
                  <a:latin typeface="Arial"/>
                  <a:ea typeface="Arial"/>
                  <a:cs typeface="Arial"/>
                  <a:sym typeface="Arial"/>
                </a:rPr>
                <a:t>1. Innovation &amp; Knowledge Outputs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1" u="none" strike="noStrike" kern="0" cap="none" spc="0" normalizeH="0" baseline="0" noProof="0">
                  <a:ln>
                    <a:noFill/>
                  </a:ln>
                  <a:solidFill>
                    <a:srgbClr val="3A7D22"/>
                  </a:solidFill>
                  <a:effectLst/>
                  <a:uLnTx/>
                  <a:uFillTx/>
                  <a:latin typeface="Arial"/>
                  <a:ea typeface="Arial"/>
                  <a:cs typeface="Arial"/>
                  <a:sym typeface="Arial"/>
                </a:rPr>
                <a:t>How research turns into usable solutions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New products, services and processes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Patents and other intellectual property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Innovations introduced to the market</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4" name="Google Shape;524;p33"/>
            <p:cNvSpPr/>
            <p:nvPr/>
          </p:nvSpPr>
          <p:spPr>
            <a:xfrm>
              <a:off x="2711622" y="1053"/>
              <a:ext cx="1578636" cy="2932220"/>
            </a:xfrm>
            <a:prstGeom prst="roundRect">
              <a:avLst>
                <a:gd name="adj" fmla="val 1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3"/>
            <p:cNvSpPr/>
            <p:nvPr/>
          </p:nvSpPr>
          <p:spPr>
            <a:xfrm>
              <a:off x="2887026" y="167686"/>
              <a:ext cx="1578636" cy="2932220"/>
            </a:xfrm>
            <a:prstGeom prst="roundRect">
              <a:avLst>
                <a:gd name="adj" fmla="val 10000"/>
              </a:avLst>
            </a:prstGeom>
            <a:solidFill>
              <a:schemeClr val="lt1">
                <a:alpha val="89803"/>
              </a:schemeClr>
            </a:solidFill>
            <a:ln w="25400" cap="flat" cmpd="sng">
              <a:solidFill>
                <a:srgbClr val="1260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3"/>
            <p:cNvSpPr txBox="1"/>
            <p:nvPr/>
          </p:nvSpPr>
          <p:spPr>
            <a:xfrm>
              <a:off x="2933263" y="213923"/>
              <a:ext cx="1486162" cy="2839746"/>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1" i="0" u="none" strike="noStrike" kern="0" cap="none" spc="0" normalizeH="0" baseline="0" noProof="0">
                  <a:ln>
                    <a:noFill/>
                  </a:ln>
                  <a:solidFill>
                    <a:srgbClr val="000000"/>
                  </a:solidFill>
                  <a:effectLst/>
                  <a:uLnTx/>
                  <a:uFillTx/>
                  <a:latin typeface="Arial"/>
                  <a:ea typeface="Arial"/>
                  <a:cs typeface="Arial"/>
                  <a:sym typeface="Arial"/>
                </a:rPr>
                <a:t>2. Business Creation &amp; Economic Impact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1" u="none" strike="noStrike" kern="0" cap="none" spc="0" normalizeH="0" baseline="0" noProof="0">
                  <a:ln>
                    <a:noFill/>
                  </a:ln>
                  <a:solidFill>
                    <a:srgbClr val="3A7D22"/>
                  </a:solidFill>
                  <a:effectLst/>
                  <a:uLnTx/>
                  <a:uFillTx/>
                  <a:latin typeface="Arial"/>
                  <a:ea typeface="Arial"/>
                  <a:cs typeface="Arial"/>
                  <a:sym typeface="Arial"/>
                </a:rPr>
                <a:t>How ideas generate growth and jobs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Start-ups created and supported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Scale-ups accelerated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Investment attracted (public and private)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Jobs created</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27" name="Google Shape;527;p33"/>
            <p:cNvSpPr/>
            <p:nvPr/>
          </p:nvSpPr>
          <p:spPr>
            <a:xfrm>
              <a:off x="4641067" y="1053"/>
              <a:ext cx="1578636" cy="2932220"/>
            </a:xfrm>
            <a:prstGeom prst="roundRect">
              <a:avLst>
                <a:gd name="adj" fmla="val 1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3"/>
            <p:cNvSpPr/>
            <p:nvPr/>
          </p:nvSpPr>
          <p:spPr>
            <a:xfrm>
              <a:off x="4816471" y="167686"/>
              <a:ext cx="1578636" cy="2932220"/>
            </a:xfrm>
            <a:prstGeom prst="roundRect">
              <a:avLst>
                <a:gd name="adj" fmla="val 10000"/>
              </a:avLst>
            </a:prstGeom>
            <a:solidFill>
              <a:schemeClr val="lt1">
                <a:alpha val="89803"/>
              </a:schemeClr>
            </a:solidFill>
            <a:ln w="25400" cap="flat" cmpd="sng">
              <a:solidFill>
                <a:srgbClr val="1260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33"/>
            <p:cNvSpPr txBox="1"/>
            <p:nvPr/>
          </p:nvSpPr>
          <p:spPr>
            <a:xfrm>
              <a:off x="4862708" y="213923"/>
              <a:ext cx="1486162" cy="2839746"/>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1" i="0" u="none" strike="noStrike" kern="0" cap="none" spc="0" normalizeH="0" baseline="0" noProof="0">
                  <a:ln>
                    <a:noFill/>
                  </a:ln>
                  <a:solidFill>
                    <a:srgbClr val="000000"/>
                  </a:solidFill>
                  <a:effectLst/>
                  <a:uLnTx/>
                  <a:uFillTx/>
                  <a:latin typeface="Arial"/>
                  <a:ea typeface="Arial"/>
                  <a:cs typeface="Arial"/>
                  <a:sym typeface="Arial"/>
                </a:rPr>
                <a:t>3. Education &amp; Human Capital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1" u="none" strike="noStrike" kern="0" cap="none" spc="0" normalizeH="0" baseline="0" noProof="0">
                  <a:ln>
                    <a:noFill/>
                  </a:ln>
                  <a:solidFill>
                    <a:srgbClr val="3A7D22"/>
                  </a:solidFill>
                  <a:effectLst/>
                  <a:uLnTx/>
                  <a:uFillTx/>
                  <a:latin typeface="Arial"/>
                  <a:ea typeface="Arial"/>
                  <a:cs typeface="Arial"/>
                  <a:sym typeface="Arial"/>
                </a:rPr>
                <a:t>How people become future innovators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Students trained and graduates produced</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Development of entrepreneurial and innovation skills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Capacity building for professionals and researchers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0" name="Google Shape;530;p33"/>
            <p:cNvSpPr/>
            <p:nvPr/>
          </p:nvSpPr>
          <p:spPr>
            <a:xfrm>
              <a:off x="6570511" y="1053"/>
              <a:ext cx="1578636" cy="2932220"/>
            </a:xfrm>
            <a:prstGeom prst="roundRect">
              <a:avLst>
                <a:gd name="adj" fmla="val 1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3"/>
            <p:cNvSpPr/>
            <p:nvPr/>
          </p:nvSpPr>
          <p:spPr>
            <a:xfrm>
              <a:off x="6745915" y="167686"/>
              <a:ext cx="1578636" cy="2932220"/>
            </a:xfrm>
            <a:prstGeom prst="roundRect">
              <a:avLst>
                <a:gd name="adj" fmla="val 10000"/>
              </a:avLst>
            </a:prstGeom>
            <a:solidFill>
              <a:schemeClr val="lt1">
                <a:alpha val="89803"/>
              </a:schemeClr>
            </a:solidFill>
            <a:ln w="25400" cap="flat" cmpd="sng">
              <a:solidFill>
                <a:srgbClr val="1260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3"/>
            <p:cNvSpPr txBox="1"/>
            <p:nvPr/>
          </p:nvSpPr>
          <p:spPr>
            <a:xfrm>
              <a:off x="6792152" y="213923"/>
              <a:ext cx="1486162" cy="2839746"/>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1" i="0" u="none" strike="noStrike" kern="0" cap="none" spc="0" normalizeH="0" baseline="0" noProof="0">
                  <a:ln>
                    <a:noFill/>
                  </a:ln>
                  <a:solidFill>
                    <a:srgbClr val="000000"/>
                  </a:solidFill>
                  <a:effectLst/>
                  <a:uLnTx/>
                  <a:uFillTx/>
                  <a:latin typeface="Arial"/>
                  <a:ea typeface="Arial"/>
                  <a:cs typeface="Arial"/>
                  <a:sym typeface="Arial"/>
                </a:rPr>
                <a:t>4. Networks, Diffusion &amp; Ecosystem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1" u="none" strike="noStrike" kern="0" cap="none" spc="0" normalizeH="0" baseline="0" noProof="0">
                  <a:ln>
                    <a:noFill/>
                  </a:ln>
                  <a:solidFill>
                    <a:srgbClr val="3A7D22"/>
                  </a:solidFill>
                  <a:effectLst/>
                  <a:uLnTx/>
                  <a:uFillTx/>
                  <a:latin typeface="Arial"/>
                  <a:ea typeface="Arial"/>
                  <a:cs typeface="Arial"/>
                  <a:sym typeface="Arial"/>
                </a:rPr>
                <a:t>How impact spreads across Europe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New partnerships between academia, industry and society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Geographical reach of innovations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Dissemination of results to users, professionals and citizens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3" name="Google Shape;533;p33"/>
            <p:cNvSpPr/>
            <p:nvPr/>
          </p:nvSpPr>
          <p:spPr>
            <a:xfrm>
              <a:off x="8499956" y="1053"/>
              <a:ext cx="1578636" cy="2932220"/>
            </a:xfrm>
            <a:prstGeom prst="roundRect">
              <a:avLst>
                <a:gd name="adj" fmla="val 1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3"/>
            <p:cNvSpPr/>
            <p:nvPr/>
          </p:nvSpPr>
          <p:spPr>
            <a:xfrm>
              <a:off x="8675360" y="167686"/>
              <a:ext cx="1578636" cy="2932220"/>
            </a:xfrm>
            <a:prstGeom prst="roundRect">
              <a:avLst>
                <a:gd name="adj" fmla="val 10000"/>
              </a:avLst>
            </a:prstGeom>
            <a:solidFill>
              <a:schemeClr val="lt1">
                <a:alpha val="89803"/>
              </a:schemeClr>
            </a:solidFill>
            <a:ln w="25400" cap="flat" cmpd="sng">
              <a:solidFill>
                <a:srgbClr val="1260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3"/>
            <p:cNvSpPr txBox="1"/>
            <p:nvPr/>
          </p:nvSpPr>
          <p:spPr>
            <a:xfrm>
              <a:off x="8721597" y="213923"/>
              <a:ext cx="1486162" cy="2839746"/>
            </a:xfrm>
            <a:prstGeom prst="rect">
              <a:avLst/>
            </a:prstGeom>
            <a:noFill/>
            <a:ln>
              <a:noFill/>
            </a:ln>
          </p:spPr>
          <p:txBody>
            <a:bodyPr spcFirstLastPara="1" wrap="square" lIns="45700" tIns="45700" rIns="45700" bIns="4570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1" i="0" u="none" strike="noStrike" kern="0" cap="none" spc="0" normalizeH="0" baseline="0" noProof="0">
                  <a:ln>
                    <a:noFill/>
                  </a:ln>
                  <a:solidFill>
                    <a:srgbClr val="000000"/>
                  </a:solidFill>
                  <a:effectLst/>
                  <a:uLnTx/>
                  <a:uFillTx/>
                  <a:latin typeface="Arial"/>
                  <a:ea typeface="Arial"/>
                  <a:cs typeface="Arial"/>
                  <a:sym typeface="Arial"/>
                </a:rPr>
                <a:t>5. Societal &amp; Systemic Impact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1" u="none" strike="noStrike" kern="0" cap="none" spc="0" normalizeH="0" baseline="0" noProof="0">
                  <a:ln>
                    <a:noFill/>
                  </a:ln>
                  <a:solidFill>
                    <a:srgbClr val="3A7D22"/>
                  </a:solidFill>
                  <a:effectLst/>
                  <a:uLnTx/>
                  <a:uFillTx/>
                  <a:latin typeface="Arial"/>
                  <a:ea typeface="Arial"/>
                  <a:cs typeface="Arial"/>
                  <a:sym typeface="Arial"/>
                </a:rPr>
                <a:t>How innovation improves society and policy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Uptake of solutions addressing societal challenges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Deployment of solutions in real environments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42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Influence on policy, practices and behaviour</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36" name="Google Shape;536;p33"/>
          <p:cNvSpPr/>
          <p:nvPr/>
        </p:nvSpPr>
        <p:spPr>
          <a:xfrm>
            <a:off x="1439500" y="5225456"/>
            <a:ext cx="9342379" cy="1093353"/>
          </a:xfrm>
          <a:prstGeom prst="roundRect">
            <a:avLst>
              <a:gd name="adj" fmla="val 10000"/>
            </a:avLst>
          </a:prstGeom>
          <a:solidFill>
            <a:srgbClr val="126082"/>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pSp>
        <p:nvGrpSpPr>
          <p:cNvPr id="537" name="Google Shape;537;p33"/>
          <p:cNvGrpSpPr/>
          <p:nvPr/>
        </p:nvGrpSpPr>
        <p:grpSpPr>
          <a:xfrm>
            <a:off x="1594207" y="5372428"/>
            <a:ext cx="9342379" cy="1093353"/>
            <a:chOff x="8664810" y="1972676"/>
            <a:chExt cx="1392361" cy="884149"/>
          </a:xfrm>
        </p:grpSpPr>
        <p:sp>
          <p:nvSpPr>
            <p:cNvPr id="538" name="Google Shape;538;p33"/>
            <p:cNvSpPr/>
            <p:nvPr/>
          </p:nvSpPr>
          <p:spPr>
            <a:xfrm>
              <a:off x="8664810" y="1972676"/>
              <a:ext cx="1392361" cy="884149"/>
            </a:xfrm>
            <a:prstGeom prst="roundRect">
              <a:avLst>
                <a:gd name="adj" fmla="val 10000"/>
              </a:avLst>
            </a:prstGeom>
            <a:solidFill>
              <a:schemeClr val="lt1">
                <a:alpha val="89803"/>
              </a:schemeClr>
            </a:solidFill>
            <a:ln w="25400" cap="flat" cmpd="sng">
              <a:solidFill>
                <a:srgbClr val="126082"/>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39" name="Google Shape;539;p33"/>
            <p:cNvSpPr txBox="1"/>
            <p:nvPr/>
          </p:nvSpPr>
          <p:spPr>
            <a:xfrm>
              <a:off x="8690706" y="1998572"/>
              <a:ext cx="1340569" cy="832357"/>
            </a:xfrm>
            <a:prstGeom prst="rect">
              <a:avLst/>
            </a:prstGeom>
            <a:noFill/>
            <a:ln>
              <a:noFill/>
            </a:ln>
          </p:spPr>
          <p:txBody>
            <a:bodyPr spcFirstLastPara="1" wrap="square" lIns="49525" tIns="49525" rIns="49525" bIns="495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IE" sz="1300" b="1" i="0" u="none" strike="noStrike" kern="0" cap="none" spc="0" normalizeH="0" baseline="0" noProof="0">
                  <a:ln>
                    <a:noFill/>
                  </a:ln>
                  <a:solidFill>
                    <a:srgbClr val="000000"/>
                  </a:solidFill>
                  <a:effectLst/>
                  <a:uLnTx/>
                  <a:uFillTx/>
                  <a:latin typeface="Arial"/>
                  <a:ea typeface="Arial"/>
                  <a:cs typeface="Arial"/>
                  <a:sym typeface="Arial"/>
                </a:rPr>
                <a:t>Cross-Cutting Strategic Dimensions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455"/>
                </a:spcBef>
                <a:spcAft>
                  <a:spcPts val="0"/>
                </a:spcAft>
                <a:buClr>
                  <a:srgbClr val="000000"/>
                </a:buClr>
                <a:buSzPts val="1200"/>
                <a:buFont typeface="Arial"/>
                <a:buNone/>
                <a:tabLst/>
                <a:defRPr/>
              </a:pPr>
              <a:r>
                <a:rPr kumimoji="0" lang="en-IE" sz="1200" b="0" i="1" u="none" strike="noStrike" kern="0" cap="none" spc="0" normalizeH="0" baseline="0" noProof="0">
                  <a:ln>
                    <a:noFill/>
                  </a:ln>
                  <a:solidFill>
                    <a:srgbClr val="3A7D22"/>
                  </a:solidFill>
                  <a:effectLst/>
                  <a:uLnTx/>
                  <a:uFillTx/>
                  <a:latin typeface="Arial"/>
                  <a:ea typeface="Arial"/>
                  <a:cs typeface="Arial"/>
                  <a:sym typeface="Arial"/>
                </a:rPr>
                <a:t>What ensures sustainable long-term impact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Regional innovation and inclusion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Gender balance and diversity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00" b="0" i="0" u="none" strike="noStrike" kern="0" cap="none" spc="0" normalizeH="0" baseline="0" noProof="0">
                  <a:ln>
                    <a:noFill/>
                  </a:ln>
                  <a:solidFill>
                    <a:srgbClr val="000000"/>
                  </a:solidFill>
                  <a:effectLst/>
                  <a:uLnTx/>
                  <a:uFillTx/>
                  <a:latin typeface="Arial"/>
                  <a:ea typeface="Arial"/>
                  <a:cs typeface="Arial"/>
                  <a:sym typeface="Arial"/>
                </a:rPr>
                <a:t>Long-term monitoring of results beyond project end</a:t>
              </a:r>
              <a:endParaRPr kumimoji="0" sz="13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540" name="Google Shape;540;p33"/>
          <p:cNvSpPr txBox="1"/>
          <p:nvPr/>
        </p:nvSpPr>
        <p:spPr>
          <a:xfrm>
            <a:off x="317769" y="6596390"/>
            <a:ext cx="9659149" cy="2539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050" b="0" i="0" u="none" strike="noStrike" kern="0" cap="none" spc="0" normalizeH="0" baseline="0" noProof="0">
                <a:ln>
                  <a:noFill/>
                </a:ln>
                <a:solidFill>
                  <a:srgbClr val="F2F2F2"/>
                </a:solidFill>
                <a:effectLst/>
                <a:uLnTx/>
                <a:uFillTx/>
                <a:latin typeface="Arial"/>
                <a:ea typeface="Arial"/>
                <a:cs typeface="Arial"/>
                <a:sym typeface="Arial"/>
              </a:rPr>
              <a:t>Source: Adapted from </a:t>
            </a:r>
            <a:r>
              <a:rPr kumimoji="0" lang="en-IE" sz="1050" b="0" i="1" u="none" strike="noStrike" kern="0" cap="none" spc="0" normalizeH="0" baseline="0" noProof="0">
                <a:ln>
                  <a:noFill/>
                </a:ln>
                <a:solidFill>
                  <a:srgbClr val="F2F2F2"/>
                </a:solidFill>
                <a:effectLst/>
                <a:uLnTx/>
                <a:uFillTx/>
                <a:latin typeface="Arial"/>
                <a:ea typeface="Arial"/>
                <a:cs typeface="Arial"/>
                <a:sym typeface="Arial"/>
              </a:rPr>
              <a:t>EIT Impact Framework 2022 – 2027 </a:t>
            </a:r>
            <a:r>
              <a:rPr kumimoji="0" lang="en-IE" sz="1050" b="0" i="0" u="none" strike="noStrike" kern="0" cap="none" spc="0" normalizeH="0" baseline="0" noProof="0">
                <a:ln>
                  <a:noFill/>
                </a:ln>
                <a:solidFill>
                  <a:srgbClr val="F2F2F2"/>
                </a:solidFill>
                <a:effectLst/>
                <a:uLnTx/>
                <a:uFillTx/>
                <a:latin typeface="Arial"/>
                <a:ea typeface="Arial"/>
                <a:cs typeface="Arial"/>
                <a:sym typeface="Arial"/>
              </a:rPr>
              <a:t>https://www.eit.europa.eu/library/eit-simplified-impact-framework </a:t>
            </a:r>
            <a:endParaRPr kumimoji="0" sz="1050" b="0" i="0" u="none" strike="noStrike" kern="0" cap="none" spc="0" normalizeH="0" baseline="0" noProof="0">
              <a:ln>
                <a:noFill/>
              </a:ln>
              <a:solidFill>
                <a:srgbClr val="F2F2F2"/>
              </a:solidFill>
              <a:effectLst/>
              <a:uLnTx/>
              <a:uFillTx/>
              <a:latin typeface="Arial"/>
              <a:ea typeface="Arial"/>
              <a:cs typeface="Arial"/>
              <a:sym typeface="Arial"/>
            </a:endParaRPr>
          </a:p>
        </p:txBody>
      </p:sp>
      <p:sp>
        <p:nvSpPr>
          <p:cNvPr id="541" name="Google Shape;541;p33"/>
          <p:cNvSpPr txBox="1"/>
          <p:nvPr/>
        </p:nvSpPr>
        <p:spPr>
          <a:xfrm>
            <a:off x="927244" y="1065415"/>
            <a:ext cx="7577750" cy="86177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Defining Impact </a:t>
            </a:r>
            <a:b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br>
            <a:r>
              <a:rPr kumimoji="0" lang="en-IE" sz="1800" b="0" i="0" u="none" strike="noStrike" kern="0" cap="none" spc="0" normalizeH="0" baseline="0" noProof="0">
                <a:ln>
                  <a:noFill/>
                </a:ln>
                <a:solidFill>
                  <a:srgbClr val="156082"/>
                </a:solidFill>
                <a:effectLst/>
                <a:uLnTx/>
                <a:uFillTx/>
                <a:latin typeface="Montserrat"/>
                <a:ea typeface="Montserrat"/>
                <a:cs typeface="Montserrat"/>
                <a:sym typeface="Montserrat"/>
              </a:rPr>
              <a:t>inspired by the EIT KPIs</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p:txBody>
      </p:sp>
      <p:pic>
        <p:nvPicPr>
          <p:cNvPr id="542" name="Google Shape;542;p33" descr="Press | EIT"/>
          <p:cNvPicPr preferRelativeResize="0"/>
          <p:nvPr/>
        </p:nvPicPr>
        <p:blipFill rotWithShape="1">
          <a:blip r:embed="rId3">
            <a:alphaModFix/>
          </a:blip>
          <a:srcRect/>
          <a:stretch/>
        </p:blipFill>
        <p:spPr>
          <a:xfrm>
            <a:off x="9050446" y="1040169"/>
            <a:ext cx="1852943" cy="885697"/>
          </a:xfrm>
          <a:prstGeom prst="rect">
            <a:avLst/>
          </a:prstGeom>
          <a:noFill/>
          <a:ln>
            <a:noFill/>
          </a:ln>
        </p:spPr>
      </p:pic>
      <p:sp>
        <p:nvSpPr>
          <p:cNvPr id="543" name="Google Shape;543;p33"/>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3b49b46da84_0_39"/>
          <p:cNvSpPr txBox="1"/>
          <p:nvPr/>
        </p:nvSpPr>
        <p:spPr>
          <a:xfrm>
            <a:off x="927244" y="1065415"/>
            <a:ext cx="7577700" cy="861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Defining Impact</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800" b="0" i="0" u="none" strike="noStrike" kern="0" cap="none" spc="0" normalizeH="0" baseline="0" noProof="0">
                <a:ln>
                  <a:noFill/>
                </a:ln>
                <a:solidFill>
                  <a:srgbClr val="156082"/>
                </a:solidFill>
                <a:effectLst/>
                <a:uLnTx/>
                <a:uFillTx/>
                <a:latin typeface="Montserrat"/>
                <a:ea typeface="Montserrat"/>
                <a:cs typeface="Montserrat"/>
                <a:sym typeface="Montserrat"/>
              </a:rPr>
              <a:t>inspired by the CIMIT GAITS</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p:txBody>
      </p:sp>
      <p:sp>
        <p:nvSpPr>
          <p:cNvPr id="549" name="Google Shape;549;g3b49b46da84_0_39"/>
          <p:cNvSpPr txBox="1"/>
          <p:nvPr/>
        </p:nvSpPr>
        <p:spPr>
          <a:xfrm>
            <a:off x="317769" y="6596390"/>
            <a:ext cx="9659100" cy="253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050" b="0" i="0" u="none" strike="noStrike" kern="0" cap="none" spc="0" normalizeH="0" baseline="0" noProof="0">
                <a:ln>
                  <a:noFill/>
                </a:ln>
                <a:solidFill>
                  <a:srgbClr val="F2F2F2"/>
                </a:solidFill>
                <a:effectLst/>
                <a:uLnTx/>
                <a:uFillTx/>
                <a:latin typeface="Arial"/>
                <a:ea typeface="Arial"/>
                <a:cs typeface="Arial"/>
                <a:sym typeface="Arial"/>
              </a:rPr>
              <a:t>Source: </a:t>
            </a:r>
            <a:r>
              <a:rPr kumimoji="0" lang="en-IE" sz="1050" b="0" i="0" u="none" strike="noStrike" kern="0" cap="none" spc="0" normalizeH="0" baseline="0" noProof="0">
                <a:ln>
                  <a:noFill/>
                </a:ln>
                <a:solidFill>
                  <a:srgbClr val="F2F2F2"/>
                </a:solidFill>
                <a:effectLst/>
                <a:uLnTx/>
                <a:uFillTx/>
                <a:latin typeface="Arial"/>
                <a:cs typeface="Arial"/>
                <a:sym typeface="Arial"/>
              </a:rPr>
              <a:t>CIMIT Guidance and Impact Tracking System (GAITS) https://www.gaits.org/</a:t>
            </a:r>
            <a:endParaRPr kumimoji="0" sz="1050" b="0" i="0" u="none" strike="noStrike" kern="0" cap="none" spc="0" normalizeH="0" baseline="0" noProof="0">
              <a:ln>
                <a:noFill/>
              </a:ln>
              <a:solidFill>
                <a:srgbClr val="F2F2F2"/>
              </a:solidFill>
              <a:effectLst/>
              <a:uLnTx/>
              <a:uFillTx/>
              <a:latin typeface="Arial"/>
              <a:ea typeface="Arial"/>
              <a:cs typeface="Arial"/>
              <a:sym typeface="Arial"/>
            </a:endParaRPr>
          </a:p>
        </p:txBody>
      </p:sp>
      <p:pic>
        <p:nvPicPr>
          <p:cNvPr id="550" name="Google Shape;550;g3b49b46da84_0_39"/>
          <p:cNvPicPr preferRelativeResize="0"/>
          <p:nvPr/>
        </p:nvPicPr>
        <p:blipFill>
          <a:blip r:embed="rId3">
            <a:alphaModFix/>
          </a:blip>
          <a:stretch>
            <a:fillRect/>
          </a:stretch>
        </p:blipFill>
        <p:spPr>
          <a:xfrm>
            <a:off x="6068096" y="2079715"/>
            <a:ext cx="5659530" cy="4086327"/>
          </a:xfrm>
          <a:prstGeom prst="rect">
            <a:avLst/>
          </a:prstGeom>
          <a:noFill/>
          <a:ln>
            <a:noFill/>
          </a:ln>
        </p:spPr>
      </p:pic>
      <p:pic>
        <p:nvPicPr>
          <p:cNvPr id="551" name="Google Shape;551;g3b49b46da84_0_39"/>
          <p:cNvPicPr preferRelativeResize="0"/>
          <p:nvPr/>
        </p:nvPicPr>
        <p:blipFill>
          <a:blip r:embed="rId4">
            <a:alphaModFix/>
          </a:blip>
          <a:stretch>
            <a:fillRect/>
          </a:stretch>
        </p:blipFill>
        <p:spPr>
          <a:xfrm>
            <a:off x="927257" y="2267225"/>
            <a:ext cx="5435685" cy="3898824"/>
          </a:xfrm>
          <a:prstGeom prst="rect">
            <a:avLst/>
          </a:prstGeom>
          <a:noFill/>
          <a:ln>
            <a:noFill/>
          </a:ln>
        </p:spPr>
      </p:pic>
      <p:sp>
        <p:nvSpPr>
          <p:cNvPr id="552" name="Google Shape;552;g3b49b46da84_0_39"/>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pic>
        <p:nvPicPr>
          <p:cNvPr id="557" name="Google Shape;557;p34"/>
          <p:cNvPicPr preferRelativeResize="0"/>
          <p:nvPr/>
        </p:nvPicPr>
        <p:blipFill rotWithShape="1">
          <a:blip r:embed="rId3">
            <a:alphaModFix/>
          </a:blip>
          <a:srcRect/>
          <a:stretch/>
        </p:blipFill>
        <p:spPr>
          <a:xfrm>
            <a:off x="927250" y="2011425"/>
            <a:ext cx="2986191" cy="4118899"/>
          </a:xfrm>
          <a:prstGeom prst="rect">
            <a:avLst/>
          </a:prstGeom>
          <a:noFill/>
          <a:ln>
            <a:noFill/>
          </a:ln>
        </p:spPr>
      </p:pic>
      <p:pic>
        <p:nvPicPr>
          <p:cNvPr id="558" name="Google Shape;558;p34"/>
          <p:cNvPicPr preferRelativeResize="0"/>
          <p:nvPr/>
        </p:nvPicPr>
        <p:blipFill rotWithShape="1">
          <a:blip r:embed="rId4">
            <a:alphaModFix/>
          </a:blip>
          <a:srcRect/>
          <a:stretch/>
        </p:blipFill>
        <p:spPr>
          <a:xfrm>
            <a:off x="5526750" y="948651"/>
            <a:ext cx="4767076" cy="5479399"/>
          </a:xfrm>
          <a:prstGeom prst="rect">
            <a:avLst/>
          </a:prstGeom>
          <a:noFill/>
          <a:ln>
            <a:noFill/>
          </a:ln>
        </p:spPr>
      </p:pic>
      <p:sp>
        <p:nvSpPr>
          <p:cNvPr id="559" name="Google Shape;559;p34"/>
          <p:cNvSpPr txBox="1"/>
          <p:nvPr/>
        </p:nvSpPr>
        <p:spPr>
          <a:xfrm>
            <a:off x="151980" y="6611779"/>
            <a:ext cx="10793660" cy="24622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000" b="0" i="0" u="none" strike="noStrike" kern="0" cap="none" spc="0" normalizeH="0" baseline="0" noProof="0">
                <a:ln>
                  <a:noFill/>
                </a:ln>
                <a:solidFill>
                  <a:srgbClr val="F2F2F2"/>
                </a:solidFill>
                <a:effectLst/>
                <a:uLnTx/>
                <a:uFillTx/>
                <a:latin typeface="Arial"/>
                <a:ea typeface="Arial"/>
                <a:cs typeface="Arial"/>
                <a:sym typeface="Arial"/>
              </a:rPr>
              <a:t>Source: Sharing scientific evidence with policy makers. A starter kit for EU-funded research and innovation projects (European Commission, 2025, DOI 10.2848/8625431)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4"/>
          <p:cNvSpPr txBox="1"/>
          <p:nvPr/>
        </p:nvSpPr>
        <p:spPr>
          <a:xfrm>
            <a:off x="927244" y="1228372"/>
            <a:ext cx="757775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Impact on Policy</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p:txBody>
      </p:sp>
      <p:sp>
        <p:nvSpPr>
          <p:cNvPr id="561" name="Google Shape;561;p34"/>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p:nvPr/>
        </p:nvSpPr>
        <p:spPr>
          <a:xfrm>
            <a:off x="1120180" y="1122363"/>
            <a:ext cx="7577750"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Why Impact is Now Non-Negotiable</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p:txBody>
      </p:sp>
      <p:grpSp>
        <p:nvGrpSpPr>
          <p:cNvPr id="79" name="Google Shape;79;p12"/>
          <p:cNvGrpSpPr/>
          <p:nvPr/>
        </p:nvGrpSpPr>
        <p:grpSpPr>
          <a:xfrm>
            <a:off x="2173308" y="2832801"/>
            <a:ext cx="7349062" cy="2475000"/>
            <a:chOff x="72365" y="1483758"/>
            <a:chExt cx="7349062" cy="2475000"/>
          </a:xfrm>
        </p:grpSpPr>
        <p:sp>
          <p:nvSpPr>
            <p:cNvPr id="80" name="Google Shape;80;p12"/>
            <p:cNvSpPr/>
            <p:nvPr/>
          </p:nvSpPr>
          <p:spPr>
            <a:xfrm>
              <a:off x="500146" y="1483758"/>
              <a:ext cx="1338187" cy="1338187"/>
            </a:xfrm>
            <a:prstGeom prst="ellipse">
              <a:avLst/>
            </a:prstGeom>
            <a:solidFill>
              <a:srgbClr val="E971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12"/>
            <p:cNvSpPr/>
            <p:nvPr/>
          </p:nvSpPr>
          <p:spPr>
            <a:xfrm>
              <a:off x="785334" y="1768946"/>
              <a:ext cx="767812" cy="76781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12"/>
            <p:cNvSpPr/>
            <p:nvPr/>
          </p:nvSpPr>
          <p:spPr>
            <a:xfrm>
              <a:off x="72365" y="3238758"/>
              <a:ext cx="2193750" cy="72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12"/>
            <p:cNvSpPr txBox="1"/>
            <p:nvPr/>
          </p:nvSpPr>
          <p:spPr>
            <a:xfrm>
              <a:off x="72365" y="3238758"/>
              <a:ext cx="2193750" cy="720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Montserrat"/>
                  <a:ea typeface="Montserrat"/>
                  <a:cs typeface="Montserrat"/>
                  <a:sym typeface="Montserrat"/>
                </a:rPr>
                <a:t>CORE FUNDING CRITERION</a:t>
              </a:r>
              <a:br>
                <a:rPr kumimoji="0" lang="en-IE" sz="1200" b="0" i="0" u="none" strike="noStrike" kern="0" cap="none" spc="0" normalizeH="0" baseline="0" noProof="0">
                  <a:ln>
                    <a:noFill/>
                  </a:ln>
                  <a:solidFill>
                    <a:srgbClr val="000000"/>
                  </a:solidFill>
                  <a:effectLst/>
                  <a:uLnTx/>
                  <a:uFillTx/>
                  <a:latin typeface="Montserrat"/>
                  <a:ea typeface="Montserrat"/>
                  <a:cs typeface="Montserrat"/>
                  <a:sym typeface="Montserrat"/>
                </a:rPr>
              </a:br>
              <a:endParaRPr kumimoji="0" sz="12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84" name="Google Shape;84;p12"/>
            <p:cNvSpPr/>
            <p:nvPr/>
          </p:nvSpPr>
          <p:spPr>
            <a:xfrm>
              <a:off x="3077802" y="1483758"/>
              <a:ext cx="1338187" cy="1338187"/>
            </a:xfrm>
            <a:prstGeom prst="ellipse">
              <a:avLst/>
            </a:prstGeom>
            <a:solidFill>
              <a:srgbClr val="176B2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12"/>
            <p:cNvSpPr/>
            <p:nvPr/>
          </p:nvSpPr>
          <p:spPr>
            <a:xfrm>
              <a:off x="3362990" y="1768946"/>
              <a:ext cx="767812" cy="76781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12"/>
            <p:cNvSpPr/>
            <p:nvPr/>
          </p:nvSpPr>
          <p:spPr>
            <a:xfrm>
              <a:off x="2650021" y="3238758"/>
              <a:ext cx="2193750" cy="72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12"/>
            <p:cNvSpPr txBox="1"/>
            <p:nvPr/>
          </p:nvSpPr>
          <p:spPr>
            <a:xfrm>
              <a:off x="2650021" y="3238758"/>
              <a:ext cx="2193750" cy="720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Montserrat"/>
                  <a:ea typeface="Montserrat"/>
                  <a:cs typeface="Montserrat"/>
                  <a:sym typeface="Montserrat"/>
                </a:rPr>
                <a:t>MANDATORY AND OUR RESPONSIBILITY AS RESEARCHERS</a:t>
              </a:r>
              <a:endParaRPr kumimoji="0" sz="12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88" name="Google Shape;88;p12"/>
            <p:cNvSpPr/>
            <p:nvPr/>
          </p:nvSpPr>
          <p:spPr>
            <a:xfrm>
              <a:off x="5655459" y="1483758"/>
              <a:ext cx="1338187" cy="1338187"/>
            </a:xfrm>
            <a:prstGeom prst="ellipse">
              <a:avLst/>
            </a:prstGeom>
            <a:solidFill>
              <a:srgbClr val="0C9E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2"/>
            <p:cNvSpPr/>
            <p:nvPr/>
          </p:nvSpPr>
          <p:spPr>
            <a:xfrm>
              <a:off x="5940646" y="1768946"/>
              <a:ext cx="767812" cy="76781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2"/>
            <p:cNvSpPr/>
            <p:nvPr/>
          </p:nvSpPr>
          <p:spPr>
            <a:xfrm>
              <a:off x="5227677" y="3238758"/>
              <a:ext cx="2193750" cy="7200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2"/>
            <p:cNvSpPr txBox="1"/>
            <p:nvPr/>
          </p:nvSpPr>
          <p:spPr>
            <a:xfrm>
              <a:off x="5227677" y="3238758"/>
              <a:ext cx="2193750" cy="720000"/>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Montserrat"/>
                  <a:ea typeface="Montserrat"/>
                  <a:cs typeface="Montserrat"/>
                  <a:sym typeface="Montserrat"/>
                </a:rPr>
                <a:t>LONG-TERM RESEARCH RELEVANCE </a:t>
              </a:r>
              <a:endParaRPr kumimoji="0" sz="1200" b="0" i="0" u="none" strike="noStrike" kern="0" cap="none" spc="0" normalizeH="0" baseline="0" noProof="0">
                <a:ln>
                  <a:noFill/>
                </a:ln>
                <a:solidFill>
                  <a:srgbClr val="000000"/>
                </a:solidFill>
                <a:effectLst/>
                <a:uLnTx/>
                <a:uFillTx/>
                <a:latin typeface="Montserrat"/>
                <a:ea typeface="Montserrat"/>
                <a:cs typeface="Montserrat"/>
                <a:sym typeface="Montserrat"/>
              </a:endParaRPr>
            </a:p>
            <a:p>
              <a:pPr marL="0" marR="0" lvl="0" indent="0" algn="ctr" defTabSz="914400" rtl="0" eaLnBrk="1" fontAlgn="auto" latinLnBrk="0" hangingPunct="1">
                <a:lnSpc>
                  <a:spcPct val="90000"/>
                </a:lnSpc>
                <a:spcBef>
                  <a:spcPts val="0"/>
                </a:spcBef>
                <a:spcAft>
                  <a:spcPts val="0"/>
                </a:spcAft>
                <a:buClr>
                  <a:srgbClr val="000000"/>
                </a:buClr>
                <a:buSzPts val="1200"/>
                <a:buFont typeface="Arial"/>
                <a:buNone/>
                <a:tabLst/>
                <a:defRPr/>
              </a:pPr>
              <a:r>
                <a:rPr kumimoji="0" lang="en-IE" sz="1200" b="0" i="0" u="none" strike="noStrike" kern="0" cap="none" spc="0" normalizeH="0" baseline="0" noProof="0">
                  <a:ln>
                    <a:noFill/>
                  </a:ln>
                  <a:solidFill>
                    <a:srgbClr val="000000"/>
                  </a:solidFill>
                  <a:effectLst/>
                  <a:uLnTx/>
                  <a:uFillTx/>
                  <a:latin typeface="Montserrat"/>
                  <a:ea typeface="Montserrat"/>
                  <a:cs typeface="Montserrat"/>
                  <a:sym typeface="Montserrat"/>
                </a:rPr>
                <a:t>AND CAREER IMPACT</a:t>
              </a:r>
              <a:br>
                <a:rPr kumimoji="0" lang="en-IE" sz="1200" b="0" i="0" u="none" strike="noStrike" kern="0" cap="none" spc="0" normalizeH="0" baseline="0" noProof="0">
                  <a:ln>
                    <a:noFill/>
                  </a:ln>
                  <a:solidFill>
                    <a:srgbClr val="000000"/>
                  </a:solidFill>
                  <a:effectLst/>
                  <a:uLnTx/>
                  <a:uFillTx/>
                  <a:latin typeface="Montserrat"/>
                  <a:ea typeface="Montserrat"/>
                  <a:cs typeface="Montserrat"/>
                  <a:sym typeface="Montserrat"/>
                </a:rPr>
              </a:br>
              <a:endParaRPr kumimoji="0" sz="12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grpSp>
      <p:sp>
        <p:nvSpPr>
          <p:cNvPr id="92" name="Google Shape;92;p12"/>
          <p:cNvSpPr txBox="1"/>
          <p:nvPr/>
        </p:nvSpPr>
        <p:spPr>
          <a:xfrm>
            <a:off x="3329667" y="5584372"/>
            <a:ext cx="5532665" cy="95410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0" i="0" u="none" strike="noStrike" kern="0" cap="none" spc="0" normalizeH="0" baseline="0" noProof="0">
                <a:ln>
                  <a:noFill/>
                </a:ln>
                <a:solidFill>
                  <a:srgbClr val="000000"/>
                </a:solidFill>
                <a:effectLst/>
                <a:uLnTx/>
                <a:uFillTx/>
                <a:latin typeface="Montserrat"/>
                <a:ea typeface="Montserrat"/>
                <a:cs typeface="Montserrat"/>
                <a:sym typeface="Montserrat"/>
              </a:rPr>
              <a:t>Not only for innovation programmes, also research funding programmes want to see the potential generated impact (e.g. Research Ireland)</a:t>
            </a:r>
            <a:br>
              <a:rPr kumimoji="0" lang="en-IE" sz="1400" b="0" i="0" u="none" strike="noStrike" kern="0" cap="none" spc="0" normalizeH="0" baseline="0" noProof="0">
                <a:ln>
                  <a:noFill/>
                </a:ln>
                <a:solidFill>
                  <a:srgbClr val="000000"/>
                </a:solidFill>
                <a:effectLst/>
                <a:uLnTx/>
                <a:uFillTx/>
                <a:latin typeface="Montserrat"/>
                <a:ea typeface="Montserrat"/>
                <a:cs typeface="Montserrat"/>
                <a:sym typeface="Montserrat"/>
              </a:rPr>
            </a:br>
            <a:endParaRPr kumimoji="0" sz="1400" b="0" i="0" u="none" strike="noStrike" kern="0" cap="none" spc="0" normalizeH="0" baseline="0" noProof="0">
              <a:ln>
                <a:noFill/>
              </a:ln>
              <a:solidFill>
                <a:srgbClr val="000000"/>
              </a:solidFill>
              <a:effectLst/>
              <a:uLnTx/>
              <a:uFillTx/>
              <a:latin typeface="Montserrat"/>
              <a:ea typeface="Montserrat"/>
              <a:cs typeface="Montserrat"/>
              <a:sym typeface="Montserrat"/>
            </a:endParaRPr>
          </a:p>
        </p:txBody>
      </p:sp>
      <p:sp>
        <p:nvSpPr>
          <p:cNvPr id="93" name="Google Shape;93;p12"/>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35"/>
          <p:cNvSpPr/>
          <p:nvPr/>
        </p:nvSpPr>
        <p:spPr>
          <a:xfrm>
            <a:off x="0" y="868681"/>
            <a:ext cx="4218915" cy="570413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67" name="Google Shape;567;p35"/>
          <p:cNvSpPr txBox="1"/>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marR="0" lvl="0" indent="0" algn="ctr" defTabSz="914400" rtl="0" eaLnBrk="1" fontAlgn="auto" latinLnBrk="0" hangingPunct="1">
              <a:lnSpc>
                <a:spcPct val="90000"/>
              </a:lnSpc>
              <a:spcBef>
                <a:spcPts val="0"/>
              </a:spcBef>
              <a:spcAft>
                <a:spcPts val="0"/>
              </a:spcAft>
              <a:buClr>
                <a:srgbClr val="24417D"/>
              </a:buClr>
              <a:buSzPts val="6000"/>
              <a:buFont typeface="Montserrat"/>
              <a:buNone/>
              <a:tabLst/>
              <a:defRPr/>
            </a:pPr>
            <a:r>
              <a:rPr kumimoji="0" lang="en-IE" sz="4000" b="0" i="0" u="none" strike="noStrike" kern="0" cap="none" spc="0" normalizeH="0" baseline="0" noProof="0">
                <a:ln>
                  <a:noFill/>
                </a:ln>
                <a:solidFill>
                  <a:srgbClr val="FFFFFF"/>
                </a:solidFill>
                <a:effectLst/>
                <a:uLnTx/>
                <a:uFillTx/>
                <a:latin typeface="Montserrat"/>
                <a:ea typeface="Montserrat"/>
                <a:cs typeface="Montserrat"/>
                <a:sym typeface="Montserrat"/>
              </a:rPr>
              <a:t>EU EC Resources </a:t>
            </a:r>
            <a:endParaRPr kumimoji="0" sz="40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sp>
        <p:nvSpPr>
          <p:cNvPr id="568" name="Google Shape;568;p35"/>
          <p:cNvSpPr txBox="1"/>
          <p:nvPr/>
        </p:nvSpPr>
        <p:spPr>
          <a:xfrm>
            <a:off x="606725" y="2351174"/>
            <a:ext cx="3277211" cy="318966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1000"/>
              </a:spcBef>
              <a:spcAft>
                <a:spcPts val="0"/>
              </a:spcAft>
              <a:buClr>
                <a:srgbClr val="24417D"/>
              </a:buClr>
              <a:buSzPts val="2400"/>
              <a:buFont typeface="Arial"/>
              <a:buNone/>
              <a:tabLst/>
              <a:defRPr/>
            </a:pPr>
            <a:r>
              <a:rPr kumimoji="0" lang="en-IE" sz="1200" b="0" i="0" u="none" strike="noStrike" kern="0" cap="none" spc="0" normalizeH="0" baseline="0" noProof="0">
                <a:ln>
                  <a:noFill/>
                </a:ln>
                <a:solidFill>
                  <a:srgbClr val="FFFFFF"/>
                </a:solidFill>
                <a:effectLst/>
                <a:uLnTx/>
                <a:uFillTx/>
                <a:latin typeface="Montserrat"/>
                <a:ea typeface="Montserrat"/>
                <a:cs typeface="Montserrat"/>
                <a:sym typeface="Montserrat"/>
              </a:rPr>
              <a:t>Innovation Radar </a:t>
            </a:r>
            <a:r>
              <a:rPr kumimoji="0" lang="en-IE" sz="1200" b="0" i="0" u="sng" strike="noStrike" kern="0" cap="none" spc="0" normalizeH="0" baseline="0" noProof="0">
                <a:ln>
                  <a:noFill/>
                </a:ln>
                <a:solidFill>
                  <a:srgbClr val="BEF2C7"/>
                </a:solidFill>
                <a:effectLst/>
                <a:uLnTx/>
                <a:uFillTx/>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https://innovation-radar.ec.europa.eu/</a:t>
            </a:r>
            <a:endParaRPr kumimoji="0" sz="1200" b="0" i="0" u="none" strike="noStrike" kern="0" cap="none" spc="0" normalizeH="0" baseline="0" noProof="0">
              <a:ln>
                <a:noFill/>
              </a:ln>
              <a:solidFill>
                <a:srgbClr val="BEF2C7"/>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1000"/>
              </a:spcBef>
              <a:spcAft>
                <a:spcPts val="0"/>
              </a:spcAft>
              <a:buClr>
                <a:srgbClr val="24417D"/>
              </a:buClr>
              <a:buSzPts val="2400"/>
              <a:buFont typeface="Arial"/>
              <a:buNone/>
              <a:tabLst/>
              <a:defRPr/>
            </a:pPr>
            <a:r>
              <a:rPr kumimoji="0" lang="en-IE" sz="1200" b="0" i="0" u="none" strike="noStrike" kern="0" cap="none" spc="0" normalizeH="0" baseline="0" noProof="0">
                <a:ln>
                  <a:noFill/>
                </a:ln>
                <a:solidFill>
                  <a:srgbClr val="FFFFFF"/>
                </a:solidFill>
                <a:effectLst/>
                <a:uLnTx/>
                <a:uFillTx/>
                <a:latin typeface="Montserrat"/>
                <a:ea typeface="Montserrat"/>
                <a:cs typeface="Montserrat"/>
                <a:sym typeface="Montserrat"/>
              </a:rPr>
              <a:t>European Commission: European Research Executive Agency, </a:t>
            </a:r>
            <a:r>
              <a:rPr kumimoji="0" lang="en-IE" sz="1200" b="0" i="1" u="none" strike="noStrike" kern="0" cap="none" spc="0" normalizeH="0" baseline="0" noProof="0">
                <a:ln>
                  <a:noFill/>
                </a:ln>
                <a:solidFill>
                  <a:srgbClr val="FFFFFF"/>
                </a:solidFill>
                <a:effectLst/>
                <a:uLnTx/>
                <a:uFillTx/>
                <a:latin typeface="Montserrat"/>
                <a:ea typeface="Montserrat"/>
                <a:cs typeface="Montserrat"/>
                <a:sym typeface="Montserrat"/>
              </a:rPr>
              <a:t>Communication, dissemination &amp; exploitation what is the difference and why they all matter</a:t>
            </a:r>
            <a:r>
              <a:rPr kumimoji="0" lang="en-IE" sz="1200" b="0" i="0" u="none" strike="noStrike" kern="0" cap="none" spc="0" normalizeH="0" baseline="0" noProof="0">
                <a:ln>
                  <a:noFill/>
                </a:ln>
                <a:solidFill>
                  <a:srgbClr val="FFFFFF"/>
                </a:solidFill>
                <a:effectLst/>
                <a:uLnTx/>
                <a:uFillTx/>
                <a:latin typeface="Montserrat"/>
                <a:ea typeface="Montserrat"/>
                <a:cs typeface="Montserrat"/>
                <a:sym typeface="Montserrat"/>
              </a:rPr>
              <a:t>, Publications Office of the European Union, 2023 </a:t>
            </a:r>
            <a:r>
              <a:rPr kumimoji="0" lang="en-IE" sz="1200" b="1" i="0" u="sng" strike="noStrike" kern="0" cap="none" spc="0" normalizeH="0" baseline="0" noProof="0">
                <a:ln>
                  <a:noFill/>
                </a:ln>
                <a:solidFill>
                  <a:srgbClr val="BEF2C7"/>
                </a:solidFill>
                <a:effectLst/>
                <a:uLnTx/>
                <a:uFillTx/>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https://data.europa.eu/doi/10.2848/289075</a:t>
            </a:r>
            <a:br>
              <a:rPr kumimoji="0" lang="en-IE" sz="1200" b="1" i="0" u="none" strike="noStrike" kern="0" cap="none" spc="0" normalizeH="0" baseline="0" noProof="0">
                <a:ln>
                  <a:noFill/>
                </a:ln>
                <a:solidFill>
                  <a:srgbClr val="BEF2C7"/>
                </a:solidFill>
                <a:effectLst/>
                <a:uLnTx/>
                <a:uFillTx/>
                <a:latin typeface="Montserrat"/>
                <a:ea typeface="Montserrat"/>
                <a:cs typeface="Montserrat"/>
                <a:sym typeface="Montserrat"/>
              </a:rPr>
            </a:br>
            <a:br>
              <a:rPr kumimoji="0" lang="en-IE" sz="1200" b="1" i="0" u="none" strike="noStrike" kern="0" cap="none" spc="0" normalizeH="0" baseline="0" noProof="0">
                <a:ln>
                  <a:noFill/>
                </a:ln>
                <a:solidFill>
                  <a:srgbClr val="FFFFFF"/>
                </a:solidFill>
                <a:effectLst/>
                <a:uLnTx/>
                <a:uFillTx/>
                <a:latin typeface="Montserrat"/>
                <a:ea typeface="Montserrat"/>
                <a:cs typeface="Montserrat"/>
                <a:sym typeface="Montserrat"/>
              </a:rPr>
            </a:br>
            <a:r>
              <a:rPr kumimoji="0" lang="en-IE" sz="1200" b="0" i="0" u="none" strike="noStrike" kern="0" cap="none" spc="0" normalizeH="0" baseline="0" noProof="0">
                <a:ln>
                  <a:noFill/>
                </a:ln>
                <a:solidFill>
                  <a:srgbClr val="FFFFFF"/>
                </a:solidFill>
                <a:effectLst/>
                <a:uLnTx/>
                <a:uFillTx/>
                <a:latin typeface="Montserrat"/>
                <a:ea typeface="Montserrat"/>
                <a:cs typeface="Montserrat"/>
                <a:sym typeface="Montserrat"/>
              </a:rPr>
              <a:t>European Commission: European Research Executive Agency, </a:t>
            </a:r>
            <a:r>
              <a:rPr kumimoji="0" lang="en-IE" sz="1200" b="0" i="1" u="none" strike="noStrike" kern="0" cap="none" spc="0" normalizeH="0" baseline="0" noProof="0">
                <a:ln>
                  <a:noFill/>
                </a:ln>
                <a:solidFill>
                  <a:srgbClr val="FFFFFF"/>
                </a:solidFill>
                <a:effectLst/>
                <a:uLnTx/>
                <a:uFillTx/>
                <a:latin typeface="Montserrat"/>
                <a:ea typeface="Montserrat"/>
                <a:cs typeface="Montserrat"/>
                <a:sym typeface="Montserrat"/>
              </a:rPr>
              <a:t>Disseminating and exploiting results – A starter kit for EU-funded research and innovation projects</a:t>
            </a:r>
            <a:r>
              <a:rPr kumimoji="0" lang="en-IE" sz="1200" b="0" i="0" u="none" strike="noStrike" kern="0" cap="none" spc="0" normalizeH="0" baseline="0" noProof="0">
                <a:ln>
                  <a:noFill/>
                </a:ln>
                <a:solidFill>
                  <a:srgbClr val="FFFFFF"/>
                </a:solidFill>
                <a:effectLst/>
                <a:uLnTx/>
                <a:uFillTx/>
                <a:latin typeface="Montserrat"/>
                <a:ea typeface="Montserrat"/>
                <a:cs typeface="Montserrat"/>
                <a:sym typeface="Montserrat"/>
              </a:rPr>
              <a:t>, Publications Office of the European Union, 2025 </a:t>
            </a:r>
            <a:r>
              <a:rPr kumimoji="0" lang="en-IE" sz="1200" b="1" i="0" u="sng" strike="noStrike" kern="0" cap="none" spc="0" normalizeH="0" baseline="0" noProof="0">
                <a:ln>
                  <a:noFill/>
                </a:ln>
                <a:solidFill>
                  <a:srgbClr val="BEF2C7"/>
                </a:solidFill>
                <a:effectLst/>
                <a:uLnTx/>
                <a:uFillTx/>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https://data.europa.eu/doi/10.2848/1949672</a:t>
            </a: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1000"/>
              </a:spcBef>
              <a:spcAft>
                <a:spcPts val="0"/>
              </a:spcAft>
              <a:buClr>
                <a:srgbClr val="24417D"/>
              </a:buClr>
              <a:buSzPts val="2400"/>
              <a:buFont typeface="Arial"/>
              <a:buNone/>
              <a:tabLst/>
              <a:defRPr/>
            </a:pPr>
            <a:endParaRPr kumimoji="0" sz="1200" b="0" i="0" u="none" strike="noStrike" kern="0" cap="none" spc="0" normalizeH="0" baseline="0" noProof="0">
              <a:ln>
                <a:noFill/>
              </a:ln>
              <a:solidFill>
                <a:srgbClr val="FFFFFF"/>
              </a:solidFill>
              <a:effectLst/>
              <a:uLnTx/>
              <a:uFillTx/>
              <a:latin typeface="Montserrat"/>
              <a:ea typeface="Montserrat"/>
              <a:cs typeface="Montserrat"/>
              <a:sym typeface="Montserrat"/>
            </a:endParaRPr>
          </a:p>
        </p:txBody>
      </p:sp>
      <p:pic>
        <p:nvPicPr>
          <p:cNvPr id="569" name="Google Shape;569;p35"/>
          <p:cNvPicPr preferRelativeResize="0"/>
          <p:nvPr/>
        </p:nvPicPr>
        <p:blipFill rotWithShape="1">
          <a:blip r:embed="rId6">
            <a:alphaModFix/>
          </a:blip>
          <a:srcRect/>
          <a:stretch/>
        </p:blipFill>
        <p:spPr>
          <a:xfrm>
            <a:off x="4825640" y="1033330"/>
            <a:ext cx="6798082" cy="2889184"/>
          </a:xfrm>
          <a:prstGeom prst="rect">
            <a:avLst/>
          </a:prstGeom>
          <a:noFill/>
          <a:ln>
            <a:noFill/>
          </a:ln>
        </p:spPr>
      </p:pic>
      <p:pic>
        <p:nvPicPr>
          <p:cNvPr id="570" name="Google Shape;570;p35"/>
          <p:cNvPicPr preferRelativeResize="0"/>
          <p:nvPr/>
        </p:nvPicPr>
        <p:blipFill rotWithShape="1">
          <a:blip r:embed="rId7">
            <a:alphaModFix/>
          </a:blip>
          <a:srcRect/>
          <a:stretch/>
        </p:blipFill>
        <p:spPr>
          <a:xfrm>
            <a:off x="5665369" y="4058898"/>
            <a:ext cx="2833592" cy="2498787"/>
          </a:xfrm>
          <a:prstGeom prst="rect">
            <a:avLst/>
          </a:prstGeom>
          <a:noFill/>
          <a:ln>
            <a:noFill/>
          </a:ln>
        </p:spPr>
      </p:pic>
      <p:pic>
        <p:nvPicPr>
          <p:cNvPr id="571" name="Google Shape;571;p35"/>
          <p:cNvPicPr preferRelativeResize="0"/>
          <p:nvPr/>
        </p:nvPicPr>
        <p:blipFill rotWithShape="1">
          <a:blip r:embed="rId8">
            <a:alphaModFix/>
          </a:blip>
          <a:srcRect/>
          <a:stretch/>
        </p:blipFill>
        <p:spPr>
          <a:xfrm>
            <a:off x="9453045" y="4049726"/>
            <a:ext cx="1815060" cy="2498788"/>
          </a:xfrm>
          <a:prstGeom prst="rect">
            <a:avLst/>
          </a:prstGeom>
          <a:noFill/>
          <a:ln w="9525" cap="flat" cmpd="sng">
            <a:solidFill>
              <a:srgbClr val="A5A5A5"/>
            </a:solidFill>
            <a:prstDash val="solid"/>
            <a:round/>
            <a:headEnd type="none" w="sm" len="sm"/>
            <a:tailEnd type="none" w="sm" len="sm"/>
          </a:ln>
        </p:spPr>
      </p:pic>
      <p:sp>
        <p:nvSpPr>
          <p:cNvPr id="572" name="Google Shape;572;p35"/>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6"/>
          <p:cNvSpPr txBox="1"/>
          <p:nvPr/>
        </p:nvSpPr>
        <p:spPr>
          <a:xfrm>
            <a:off x="435869" y="640080"/>
            <a:ext cx="3659246" cy="2862699"/>
          </a:xfrm>
          <a:prstGeom prst="rect">
            <a:avLst/>
          </a:prstGeom>
          <a:noFill/>
          <a:ln>
            <a:noFill/>
          </a:ln>
        </p:spPr>
        <p:txBody>
          <a:bodyPr spcFirstLastPara="1" wrap="square" lIns="91425" tIns="45700" rIns="91425" bIns="45700" anchor="b" anchorCtr="0">
            <a:normAutofit/>
          </a:bodyPr>
          <a:lstStyle/>
          <a:p>
            <a:pPr marL="0" marR="0" lvl="0" indent="0" algn="l" defTabSz="914400" rtl="0" eaLnBrk="1" fontAlgn="auto" latinLnBrk="0" hangingPunct="1">
              <a:lnSpc>
                <a:spcPct val="90000"/>
              </a:lnSpc>
              <a:spcBef>
                <a:spcPts val="0"/>
              </a:spcBef>
              <a:spcAft>
                <a:spcPts val="0"/>
              </a:spcAft>
              <a:buClr>
                <a:srgbClr val="24417D"/>
              </a:buClr>
              <a:buSzPts val="6000"/>
              <a:buFont typeface="Montserrat"/>
              <a:buNone/>
              <a:tabLst/>
              <a:defRPr/>
            </a:pPr>
            <a:r>
              <a:rPr kumimoji="0" lang="en-IE" sz="4400" b="0" i="0" u="none" strike="noStrike" kern="0" cap="none" spc="0" normalizeH="0" baseline="0" noProof="0">
                <a:ln>
                  <a:noFill/>
                </a:ln>
                <a:solidFill>
                  <a:srgbClr val="143C64"/>
                </a:solidFill>
                <a:effectLst/>
                <a:uLnTx/>
                <a:uFillTx/>
                <a:latin typeface="Montserrat"/>
                <a:ea typeface="Montserrat"/>
                <a:cs typeface="Montserrat"/>
                <a:sym typeface="Montserrat"/>
              </a:rPr>
              <a:t>Common Impact Killers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aphicFrame>
        <p:nvGraphicFramePr>
          <p:cNvPr id="578" name="Google Shape;578;p36"/>
          <p:cNvGraphicFramePr/>
          <p:nvPr/>
        </p:nvGraphicFramePr>
        <p:xfrm>
          <a:off x="3780817" y="958670"/>
          <a:ext cx="7777175" cy="5516800"/>
        </p:xfrm>
        <a:graphic>
          <a:graphicData uri="http://schemas.openxmlformats.org/drawingml/2006/table">
            <a:tbl>
              <a:tblPr>
                <a:solidFill>
                  <a:srgbClr val="F2F2F2">
                    <a:alpha val="29803"/>
                  </a:srgbClr>
                </a:solidFill>
              </a:tblPr>
              <a:tblGrid>
                <a:gridCol w="2536425">
                  <a:extLst>
                    <a:ext uri="{9D8B030D-6E8A-4147-A177-3AD203B41FA5}">
                      <a16:colId xmlns:a16="http://schemas.microsoft.com/office/drawing/2014/main" val="20000"/>
                    </a:ext>
                  </a:extLst>
                </a:gridCol>
                <a:gridCol w="2645925">
                  <a:extLst>
                    <a:ext uri="{9D8B030D-6E8A-4147-A177-3AD203B41FA5}">
                      <a16:colId xmlns:a16="http://schemas.microsoft.com/office/drawing/2014/main" val="20001"/>
                    </a:ext>
                  </a:extLst>
                </a:gridCol>
                <a:gridCol w="2594825">
                  <a:extLst>
                    <a:ext uri="{9D8B030D-6E8A-4147-A177-3AD203B41FA5}">
                      <a16:colId xmlns:a16="http://schemas.microsoft.com/office/drawing/2014/main" val="20002"/>
                    </a:ext>
                  </a:extLst>
                </a:gridCol>
              </a:tblGrid>
              <a:tr h="403200">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Common Drawback</a:t>
                      </a:r>
                      <a:endParaRPr sz="1000" b="1" u="none" strike="noStrike" cap="none">
                        <a:solidFill>
                          <a:schemeClr val="dk1"/>
                        </a:solidFill>
                        <a:latin typeface="Arial"/>
                        <a:ea typeface="Arial"/>
                        <a:cs typeface="Arial"/>
                        <a:sym typeface="Arial"/>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Evaluator Comment</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How to Fix It</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0"/>
                  </a:ext>
                </a:extLst>
              </a:tr>
              <a:tr h="736825">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1. Generic Pathways</a:t>
                      </a:r>
                      <a:r>
                        <a:rPr lang="en-IE" sz="1000" u="none" strike="noStrike" cap="none">
                          <a:solidFill>
                            <a:schemeClr val="dk1"/>
                          </a:solidFill>
                          <a:latin typeface="Arial"/>
                          <a:ea typeface="Arial"/>
                          <a:cs typeface="Arial"/>
                          <a:sym typeface="Arial"/>
                        </a:rPr>
                        <a:t> (e.g., "We will engage with policy-makers and industry.")</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"The proposal fails to identify specific stakeholders or explain how engagement leads to adoption."</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Name </a:t>
                      </a:r>
                      <a:r>
                        <a:rPr lang="en-IE" sz="1000" b="1" u="none" strike="noStrike" cap="none">
                          <a:solidFill>
                            <a:schemeClr val="dk1"/>
                          </a:solidFill>
                          <a:latin typeface="Arial"/>
                          <a:ea typeface="Arial"/>
                          <a:cs typeface="Arial"/>
                          <a:sym typeface="Arial"/>
                        </a:rPr>
                        <a:t>specific organizations </a:t>
                      </a:r>
                      <a:r>
                        <a:rPr lang="en-IE" sz="1000" u="none" strike="noStrike" cap="none">
                          <a:solidFill>
                            <a:schemeClr val="dk1"/>
                          </a:solidFill>
                          <a:latin typeface="Arial"/>
                          <a:ea typeface="Arial"/>
                          <a:cs typeface="Arial"/>
                          <a:sym typeface="Arial"/>
                        </a:rPr>
                        <a:t>(e.g., companies, hospitals…), associations, networks, or EU working groups. Consider including them as partners.</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1"/>
                  </a:ext>
                </a:extLst>
              </a:tr>
              <a:tr h="630650">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2. Over-Ambitious Claims</a:t>
                      </a:r>
                      <a:r>
                        <a:rPr lang="en-IE" sz="1000" u="none" strike="noStrike" cap="none">
                          <a:solidFill>
                            <a:schemeClr val="dk1"/>
                          </a:solidFill>
                          <a:latin typeface="Arial"/>
                          <a:ea typeface="Arial"/>
                          <a:cs typeface="Arial"/>
                          <a:sym typeface="Arial"/>
                        </a:rPr>
                        <a:t> (e.g., "This project will solve global climate change.")</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"Claims regarding the scale of impact are over-ambitious and lack a credible baseline or calculation."</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Focus on </a:t>
                      </a:r>
                      <a:r>
                        <a:rPr lang="en-IE" sz="1000" b="1" u="none" strike="noStrike" cap="none">
                          <a:solidFill>
                            <a:schemeClr val="dk1"/>
                          </a:solidFill>
                          <a:latin typeface="Arial"/>
                          <a:ea typeface="Arial"/>
                          <a:cs typeface="Arial"/>
                          <a:sym typeface="Arial"/>
                        </a:rPr>
                        <a:t>significance</a:t>
                      </a:r>
                      <a:r>
                        <a:rPr lang="en-IE" sz="1000" u="none" strike="noStrike" cap="none">
                          <a:solidFill>
                            <a:schemeClr val="dk1"/>
                          </a:solidFill>
                          <a:latin typeface="Arial"/>
                          <a:ea typeface="Arial"/>
                          <a:cs typeface="Arial"/>
                          <a:sym typeface="Arial"/>
                        </a:rPr>
                        <a:t> for a specific target group. Use realistic numbers and a clear baseline.</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2"/>
                  </a:ext>
                </a:extLst>
              </a:tr>
              <a:tr h="787200">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3. Dissemination = Exploitation</a:t>
                      </a:r>
                      <a:r>
                        <a:rPr lang="en-IE" sz="1000" u="none" strike="noStrike" cap="none">
                          <a:solidFill>
                            <a:schemeClr val="dk1"/>
                          </a:solidFill>
                          <a:latin typeface="Arial"/>
                          <a:ea typeface="Arial"/>
                          <a:cs typeface="Arial"/>
                          <a:sym typeface="Arial"/>
                        </a:rPr>
                        <a:t> (Confusing giving a talk with actual use of results.)</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"The plan describes communication activities rather than how results will be used commercially or socially."</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Define </a:t>
                      </a:r>
                      <a:r>
                        <a:rPr lang="en-IE" sz="1000" b="1" u="none" strike="noStrike" cap="none">
                          <a:solidFill>
                            <a:schemeClr val="dk1"/>
                          </a:solidFill>
                          <a:latin typeface="Arial"/>
                          <a:ea typeface="Arial"/>
                          <a:cs typeface="Arial"/>
                          <a:sym typeface="Arial"/>
                        </a:rPr>
                        <a:t>Use</a:t>
                      </a:r>
                      <a:r>
                        <a:rPr lang="en-IE" sz="1000" u="none" strike="noStrike" cap="none">
                          <a:solidFill>
                            <a:schemeClr val="dk1"/>
                          </a:solidFill>
                          <a:latin typeface="Arial"/>
                          <a:ea typeface="Arial"/>
                          <a:cs typeface="Arial"/>
                          <a:sym typeface="Arial"/>
                        </a:rPr>
                        <a:t>. Explain who will own the result, if it’s open-source, or how it becomes a new service/product.</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3"/>
                  </a:ext>
                </a:extLst>
              </a:tr>
              <a:tr h="787200">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4. Missing Barriers Analysis</a:t>
                      </a:r>
                      <a:r>
                        <a:rPr lang="en-IE" sz="1000" u="none" strike="noStrike" cap="none">
                          <a:solidFill>
                            <a:schemeClr val="dk1"/>
                          </a:solidFill>
                          <a:latin typeface="Arial"/>
                          <a:ea typeface="Arial"/>
                          <a:cs typeface="Arial"/>
                          <a:sym typeface="Arial"/>
                        </a:rPr>
                        <a:t> (Ignoring hurdles like laws, costs, or trust.)</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"The applicants have not addressed potential obstacles to innovation, such as regulatory hurdles or user reluctance."</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Include a </a:t>
                      </a:r>
                      <a:r>
                        <a:rPr lang="en-IE" sz="1000" b="1" u="none" strike="noStrike" cap="none">
                          <a:solidFill>
                            <a:schemeClr val="dk1"/>
                          </a:solidFill>
                          <a:latin typeface="Arial"/>
                          <a:ea typeface="Arial"/>
                          <a:cs typeface="Arial"/>
                          <a:sym typeface="Arial"/>
                        </a:rPr>
                        <a:t>"Barriers &amp; Mitigations"</a:t>
                      </a:r>
                      <a:r>
                        <a:rPr lang="en-IE" sz="1000" u="none" strike="noStrike" cap="none">
                          <a:solidFill>
                            <a:schemeClr val="dk1"/>
                          </a:solidFill>
                          <a:latin typeface="Arial"/>
                          <a:ea typeface="Arial"/>
                          <a:cs typeface="Arial"/>
                          <a:sym typeface="Arial"/>
                        </a:rPr>
                        <a:t> table. Address the "Why Not Yet?" factor honestly.</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4"/>
                  </a:ext>
                </a:extLst>
              </a:tr>
              <a:tr h="630650">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5. The "Ghost" Work Plan</a:t>
                      </a:r>
                      <a:r>
                        <a:rPr lang="en-IE" sz="1000" u="none" strike="noStrike" cap="none">
                          <a:solidFill>
                            <a:schemeClr val="dk1"/>
                          </a:solidFill>
                          <a:latin typeface="Arial"/>
                          <a:ea typeface="Arial"/>
                          <a:cs typeface="Arial"/>
                          <a:sym typeface="Arial"/>
                        </a:rPr>
                        <a:t> (Impact claims in Sec 2 aren't in the Sec 3 budget/tasks.)</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"Lack of coherence; no specific tasks or deliverables are assigned to ensure the exploitation of results."</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Map every </a:t>
                      </a:r>
                      <a:r>
                        <a:rPr lang="en-IE" sz="1000" b="1" u="none" strike="noStrike" cap="none">
                          <a:solidFill>
                            <a:schemeClr val="dk1"/>
                          </a:solidFill>
                          <a:latin typeface="Arial"/>
                          <a:ea typeface="Arial"/>
                          <a:cs typeface="Arial"/>
                          <a:sym typeface="Arial"/>
                        </a:rPr>
                        <a:t>Outcome</a:t>
                      </a:r>
                      <a:r>
                        <a:rPr lang="en-IE" sz="1000" u="none" strike="noStrike" cap="none">
                          <a:solidFill>
                            <a:schemeClr val="dk1"/>
                          </a:solidFill>
                          <a:latin typeface="Arial"/>
                          <a:ea typeface="Arial"/>
                          <a:cs typeface="Arial"/>
                          <a:sym typeface="Arial"/>
                        </a:rPr>
                        <a:t>/</a:t>
                      </a:r>
                      <a:r>
                        <a:rPr lang="en-IE" sz="1000" b="1" u="none" strike="noStrike" cap="none">
                          <a:solidFill>
                            <a:schemeClr val="dk1"/>
                          </a:solidFill>
                          <a:latin typeface="Arial"/>
                          <a:ea typeface="Arial"/>
                          <a:cs typeface="Arial"/>
                          <a:sym typeface="Arial"/>
                        </a:rPr>
                        <a:t>Result </a:t>
                      </a:r>
                      <a:r>
                        <a:rPr lang="en-IE" sz="1000" u="none" strike="noStrike" cap="none">
                          <a:solidFill>
                            <a:schemeClr val="dk1"/>
                          </a:solidFill>
                          <a:latin typeface="Arial"/>
                          <a:ea typeface="Arial"/>
                          <a:cs typeface="Arial"/>
                          <a:sym typeface="Arial"/>
                        </a:rPr>
                        <a:t>to a specific Deliverable and Task in the work plan. Allocate enough PMs.</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5"/>
                  </a:ext>
                </a:extLst>
              </a:tr>
              <a:tr h="787200">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6. No Quantifiable KPIs</a:t>
                      </a:r>
                      <a:r>
                        <a:rPr lang="en-IE" sz="1000" u="none" strike="noStrike" cap="none">
                          <a:solidFill>
                            <a:schemeClr val="dk1"/>
                          </a:solidFill>
                          <a:latin typeface="Arial"/>
                          <a:ea typeface="Arial"/>
                          <a:cs typeface="Arial"/>
                          <a:sym typeface="Arial"/>
                        </a:rPr>
                        <a:t> (e.g., "We will improve trust in AI“, “The new process will be more sustainable.”)</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"The proposal lacks clear, measurable Key Performance Indicators (KPIs) to track progress toward outcomes."</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Use </a:t>
                      </a:r>
                      <a:r>
                        <a:rPr lang="en-IE" sz="1000" b="1" u="none" strike="noStrike" cap="none">
                          <a:solidFill>
                            <a:schemeClr val="dk1"/>
                          </a:solidFill>
                          <a:latin typeface="Arial"/>
                          <a:ea typeface="Arial"/>
                          <a:cs typeface="Arial"/>
                          <a:sym typeface="Arial"/>
                        </a:rPr>
                        <a:t>Target Numbers</a:t>
                      </a:r>
                      <a:r>
                        <a:rPr lang="en-IE" sz="1000" u="none" strike="noStrike" cap="none">
                          <a:solidFill>
                            <a:schemeClr val="dk1"/>
                          </a:solidFill>
                          <a:latin typeface="Arial"/>
                          <a:ea typeface="Arial"/>
                          <a:cs typeface="Arial"/>
                          <a:sym typeface="Arial"/>
                        </a:rPr>
                        <a:t>: "Increase adoption rate by 15%" or "Input provided to 2 specific standards committees“. Evaluate baseline and think how to measure progress.</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3F3F3F"/>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6"/>
                  </a:ext>
                </a:extLst>
              </a:tr>
              <a:tr h="736825">
                <a:tc>
                  <a:txBody>
                    <a:bodyPr/>
                    <a:lstStyle/>
                    <a:p>
                      <a:pPr marL="0" marR="0" lvl="0" indent="0" algn="l" rtl="0">
                        <a:lnSpc>
                          <a:spcPct val="100000"/>
                        </a:lnSpc>
                        <a:spcBef>
                          <a:spcPts val="0"/>
                        </a:spcBef>
                        <a:spcAft>
                          <a:spcPts val="0"/>
                        </a:spcAft>
                        <a:buClr>
                          <a:srgbClr val="000000"/>
                        </a:buClr>
                        <a:buSzPts val="1000"/>
                        <a:buFont typeface="Arial"/>
                        <a:buNone/>
                      </a:pPr>
                      <a:r>
                        <a:rPr lang="en-IE" sz="1000" b="1" u="none" strike="noStrike" cap="none">
                          <a:solidFill>
                            <a:schemeClr val="dk1"/>
                          </a:solidFill>
                          <a:latin typeface="Arial"/>
                          <a:ea typeface="Arial"/>
                          <a:cs typeface="Arial"/>
                          <a:sym typeface="Arial"/>
                        </a:rPr>
                        <a:t>7. Weak IP Strategy</a:t>
                      </a:r>
                      <a:r>
                        <a:rPr lang="en-IE" sz="1000" u="none" strike="noStrike" cap="none">
                          <a:solidFill>
                            <a:schemeClr val="dk1"/>
                          </a:solidFill>
                          <a:latin typeface="Arial"/>
                          <a:ea typeface="Arial"/>
                          <a:cs typeface="Arial"/>
                          <a:sym typeface="Arial"/>
                        </a:rPr>
                        <a:t> (e.g., "We will decide on IP during the project.")</a:t>
                      </a:r>
                      <a:endParaRPr/>
                    </a:p>
                  </a:txBody>
                  <a:tcPr marL="88225" marR="30675" marT="67875" marB="67875" anchor="ctr">
                    <a:lnL w="9525" cap="flat" cmpd="sng">
                      <a:solidFill>
                        <a:srgbClr val="000000">
                          <a:alpha val="0"/>
                        </a:srgbClr>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i="1" u="none" strike="noStrike" cap="none">
                          <a:solidFill>
                            <a:schemeClr val="dk1"/>
                          </a:solidFill>
                          <a:latin typeface="Arial"/>
                          <a:ea typeface="Arial"/>
                          <a:cs typeface="Arial"/>
                          <a:sym typeface="Arial"/>
                        </a:rPr>
                        <a:t>"Management of Intellectual Property is insufficiently addressed, risking the sustainability of results."</a:t>
                      </a:r>
                      <a:endParaRPr sz="1000" u="none" strike="noStrike" cap="none">
                        <a:solidFill>
                          <a:schemeClr val="dk1"/>
                        </a:solidFill>
                        <a:latin typeface="Arial"/>
                        <a:ea typeface="Arial"/>
                        <a:cs typeface="Arial"/>
                        <a:sym typeface="Arial"/>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3F3F3F"/>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29803"/>
                      </a:srgb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IE" sz="1000" u="none" strike="noStrike" cap="none">
                          <a:solidFill>
                            <a:schemeClr val="dk1"/>
                          </a:solidFill>
                          <a:latin typeface="Arial"/>
                          <a:ea typeface="Arial"/>
                          <a:cs typeface="Arial"/>
                          <a:sym typeface="Arial"/>
                        </a:rPr>
                        <a:t>State existing and new IP and specify access rights for partners, TTO support and potential protection mechanisms (publications, patents, licenses…)</a:t>
                      </a:r>
                      <a:endParaRPr/>
                    </a:p>
                  </a:txBody>
                  <a:tcPr marL="88225" marR="30675" marT="67875" marB="67875" anchor="ctr">
                    <a:lnL w="9525" cap="flat" cmpd="sng">
                      <a:solidFill>
                        <a:srgbClr val="3F3F3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3F3F3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alpha val="29803"/>
                      </a:srgbClr>
                    </a:solidFill>
                  </a:tcPr>
                </a:tc>
                <a:extLst>
                  <a:ext uri="{0D108BD9-81ED-4DB2-BD59-A6C34878D82A}">
                    <a16:rowId xmlns:a16="http://schemas.microsoft.com/office/drawing/2014/main" val="10007"/>
                  </a:ext>
                </a:extLst>
              </a:tr>
            </a:tbl>
          </a:graphicData>
        </a:graphic>
      </p:graphicFrame>
      <p:sp>
        <p:nvSpPr>
          <p:cNvPr id="579" name="Google Shape;579;p36"/>
          <p:cNvSpPr txBox="1"/>
          <p:nvPr/>
        </p:nvSpPr>
        <p:spPr>
          <a:xfrm>
            <a:off x="435869" y="3733201"/>
            <a:ext cx="6121940"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400" b="0" i="0" u="none" strike="noStrike" kern="0" cap="none" spc="0" normalizeH="0" baseline="0" noProof="0">
                <a:ln>
                  <a:noFill/>
                </a:ln>
                <a:solidFill>
                  <a:srgbClr val="143C64"/>
                </a:solidFill>
                <a:effectLst/>
                <a:uLnTx/>
                <a:uFillTx/>
                <a:latin typeface="Arial"/>
                <a:ea typeface="Arial"/>
                <a:cs typeface="Arial"/>
                <a:sym typeface="Arial"/>
              </a:rPr>
              <a:t>Avoid this Evaluator Traps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0" name="Google Shape;580;p36"/>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37"/>
          <p:cNvSpPr txBox="1"/>
          <p:nvPr/>
        </p:nvSpPr>
        <p:spPr>
          <a:xfrm>
            <a:off x="298764" y="1301775"/>
            <a:ext cx="11594472" cy="52860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endParaRPr kumimoji="0" sz="1250" b="1"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r>
              <a:rPr kumimoji="0" lang="en-IE" sz="1250" b="1" i="0" u="none" strike="noStrike" kern="0" cap="none" spc="0" normalizeH="0" baseline="0" noProof="0">
                <a:ln>
                  <a:noFill/>
                </a:ln>
                <a:solidFill>
                  <a:srgbClr val="A02B93"/>
                </a:solidFill>
                <a:effectLst/>
                <a:uLnTx/>
                <a:uFillTx/>
                <a:latin typeface="Montserrat"/>
                <a:ea typeface="Montserrat"/>
                <a:cs typeface="Montserrat"/>
                <a:sym typeface="Montserrat"/>
              </a:rPr>
              <a:t>1. The Strategic Foundation (The "Why")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Policy Alignment:</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Have you identified the specific EU policy goals (e.g., Green Deal, Digital Decade, AI Continent Plan) your project supports?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Outcome vs. Impact:</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Are the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Outcomes</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(short-term benefits) clearly distinguished from your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Impacts</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(long-term societal/economic shifts)?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The "Why Not Yet?":</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Have you clearly defined the "barriers" (legal, social, or technical) that currently prevent this impact from happening?</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endParaRPr kumimoji="0" sz="1250" b="1" i="0" u="none" strike="noStrike" kern="0" cap="none" spc="0" normalizeH="0" baseline="0" noProof="0">
              <a:ln>
                <a:noFill/>
              </a:ln>
              <a:solidFill>
                <a:srgbClr val="A02B93"/>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r>
              <a:rPr kumimoji="0" lang="en-IE" sz="1250" b="1" i="0" u="none" strike="noStrike" kern="0" cap="none" spc="0" normalizeH="0" baseline="0" noProof="0">
                <a:ln>
                  <a:noFill/>
                </a:ln>
                <a:solidFill>
                  <a:srgbClr val="A02B93"/>
                </a:solidFill>
                <a:effectLst/>
                <a:uLnTx/>
                <a:uFillTx/>
                <a:latin typeface="Montserrat"/>
                <a:ea typeface="Montserrat"/>
                <a:cs typeface="Montserrat"/>
                <a:sym typeface="Montserrat"/>
              </a:rPr>
              <a:t>2. Designing the Pathway (The "With Whom")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Stakeholder Mapping:</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Have you listed the specific groups (SMEs, policy-makers, citizens) who will actually </a:t>
            </a:r>
            <a:r>
              <a:rPr kumimoji="0" lang="en-IE" sz="1250" b="0" i="1" u="none" strike="noStrike" kern="0" cap="none" spc="0" normalizeH="0" baseline="0" noProof="0">
                <a:ln>
                  <a:noFill/>
                </a:ln>
                <a:solidFill>
                  <a:srgbClr val="000000"/>
                </a:solidFill>
                <a:effectLst/>
                <a:uLnTx/>
                <a:uFillTx/>
                <a:latin typeface="Montserrat"/>
                <a:ea typeface="Montserrat"/>
                <a:cs typeface="Montserrat"/>
                <a:sym typeface="Montserrat"/>
              </a:rPr>
              <a:t>use</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your results?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Credibility Check:</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Is the pathway realistic? (Avoid "hype"; focus on how you will bridge the gap between your lab and the end-user).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Negative Side-Effects:</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Have you identified any potential risks or unintended negative impacts of your research and how to mitigate them?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endParaRPr kumimoji="0" sz="1250" b="1" i="0" u="none" strike="noStrike" kern="0" cap="none" spc="0" normalizeH="0" baseline="0" noProof="0">
              <a:ln>
                <a:noFill/>
              </a:ln>
              <a:solidFill>
                <a:srgbClr val="A02B93"/>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r>
              <a:rPr kumimoji="0" lang="en-IE" sz="1250" b="1" i="0" u="none" strike="noStrike" kern="0" cap="none" spc="0" normalizeH="0" baseline="0" noProof="0">
                <a:ln>
                  <a:noFill/>
                </a:ln>
                <a:solidFill>
                  <a:srgbClr val="A02B93"/>
                </a:solidFill>
                <a:effectLst/>
                <a:uLnTx/>
                <a:uFillTx/>
                <a:latin typeface="Montserrat"/>
                <a:ea typeface="Montserrat"/>
                <a:cs typeface="Montserrat"/>
                <a:sym typeface="Montserrat"/>
              </a:rPr>
              <a:t>3. Maximizing Results (The "How")</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The 3 Pillars:</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Do you have distinct plans for: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250"/>
              <a:buFont typeface="Arial"/>
              <a:buChar char="•"/>
              <a:tabLst/>
              <a:defRPr/>
            </a:pP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Communication:</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Reaching the general public, stakeholders and the media?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250"/>
              <a:buFont typeface="Arial"/>
              <a:buChar char="•"/>
              <a:tabLst/>
              <a:defRPr/>
            </a:pP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Dissemination:</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Reaching the potential beneficiaries?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742950" marR="0" lvl="1" indent="-285750" algn="l" defTabSz="914400" rtl="0" eaLnBrk="1" fontAlgn="auto" latinLnBrk="0" hangingPunct="1">
              <a:lnSpc>
                <a:spcPct val="100000"/>
              </a:lnSpc>
              <a:spcBef>
                <a:spcPts val="0"/>
              </a:spcBef>
              <a:spcAft>
                <a:spcPts val="0"/>
              </a:spcAft>
              <a:buClr>
                <a:srgbClr val="000000"/>
              </a:buClr>
              <a:buSzPts val="1250"/>
              <a:buFont typeface="Arial"/>
              <a:buChar char="•"/>
              <a:tabLst/>
              <a:defRPr/>
            </a:pP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Exploitation:</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Ensuring the results are used commercially or invested, by public authorities or socially?</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KER Identification:</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Have you defined 3–5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Key Exploitable Results</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(e.g., a software tool, a policy white paper, a training module)?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IP Management:</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Is there a clear plan for who owns the IP and how it will be protected to prevent it from being lost (or stolen!)?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endParaRPr kumimoji="0" sz="1250" b="1" i="0" u="none" strike="noStrike" kern="0" cap="none" spc="0" normalizeH="0" baseline="0" noProof="0">
              <a:ln>
                <a:noFill/>
              </a:ln>
              <a:solidFill>
                <a:srgbClr val="A02B93"/>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r>
              <a:rPr kumimoji="0" lang="en-IE" sz="1250" b="1" i="0" u="none" strike="noStrike" kern="0" cap="none" spc="0" normalizeH="0" baseline="0" noProof="0">
                <a:ln>
                  <a:noFill/>
                </a:ln>
                <a:solidFill>
                  <a:srgbClr val="A02B93"/>
                </a:solidFill>
                <a:effectLst/>
                <a:uLnTx/>
                <a:uFillTx/>
                <a:latin typeface="Montserrat"/>
                <a:ea typeface="Montserrat"/>
                <a:cs typeface="Montserrat"/>
                <a:sym typeface="Montserrat"/>
              </a:rPr>
              <a:t>4. Coherence &amp; Budget (The "What")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Cross-Section Consistency:</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Does every impact claimed in Section 2 have a corresponding activity in the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Work Plan (Section 3)</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Budget Alignment:</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Is there a dedicated budget and "Person Months" allocated to impact, communication, and exploitation activities?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Measurability:</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Do you have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KPIs (Key Performance Indicators)</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to prove to the evaluator that you can track your success?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endParaRPr kumimoji="0" sz="1250" b="1" i="0" u="none" strike="noStrike" kern="0" cap="none" spc="0" normalizeH="0" baseline="0" noProof="0">
              <a:ln>
                <a:noFill/>
              </a:ln>
              <a:solidFill>
                <a:srgbClr val="A02B93"/>
              </a:solidFill>
              <a:effectLst/>
              <a:uLnTx/>
              <a:uFillTx/>
              <a:latin typeface="Montserrat"/>
              <a:ea typeface="Montserrat"/>
              <a:cs typeface="Montserrat"/>
              <a:sym typeface="Montserrat"/>
            </a:endParaRPr>
          </a:p>
          <a:p>
            <a:pPr marL="0" marR="0" lvl="0" indent="0" algn="l" defTabSz="914400" rtl="0" eaLnBrk="1" fontAlgn="auto" latinLnBrk="0" hangingPunct="1">
              <a:lnSpc>
                <a:spcPct val="100000"/>
              </a:lnSpc>
              <a:spcBef>
                <a:spcPts val="0"/>
              </a:spcBef>
              <a:spcAft>
                <a:spcPts val="0"/>
              </a:spcAft>
              <a:buClr>
                <a:srgbClr val="000000"/>
              </a:buClr>
              <a:buSzPts val="1250"/>
              <a:buFont typeface="Arial"/>
              <a:buNone/>
              <a:tabLst/>
              <a:defRPr/>
            </a:pPr>
            <a:r>
              <a:rPr kumimoji="0" lang="en-IE" sz="1250" b="1" i="0" u="none" strike="noStrike" kern="0" cap="none" spc="0" normalizeH="0" baseline="0" noProof="0">
                <a:ln>
                  <a:noFill/>
                </a:ln>
                <a:solidFill>
                  <a:srgbClr val="A02B93"/>
                </a:solidFill>
                <a:effectLst/>
                <a:uLnTx/>
                <a:uFillTx/>
                <a:latin typeface="Montserrat"/>
                <a:ea typeface="Montserrat"/>
                <a:cs typeface="Montserrat"/>
                <a:sym typeface="Montserrat"/>
              </a:rPr>
              <a:t>5. UCD &amp; URMAN Final Polish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Resource Check:</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Have you consulted the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UCD Impact Toolkit</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or run your draft by a member of the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URMAN</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group?</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 </a:t>
            </a:r>
            <a:r>
              <a:rPr kumimoji="0" lang="en-IE" sz="1250" b="1" i="0" u="none" strike="noStrike" kern="0" cap="none" spc="0" normalizeH="0" baseline="0" noProof="0">
                <a:ln>
                  <a:noFill/>
                </a:ln>
                <a:solidFill>
                  <a:srgbClr val="000000"/>
                </a:solidFill>
                <a:effectLst/>
                <a:uLnTx/>
                <a:uFillTx/>
                <a:latin typeface="Montserrat"/>
                <a:ea typeface="Montserrat"/>
                <a:cs typeface="Montserrat"/>
                <a:sym typeface="Montserrat"/>
              </a:rPr>
              <a:t>The "Policy Link":</a:t>
            </a:r>
            <a:r>
              <a:rPr kumimoji="0" lang="en-IE" sz="1250" b="0" i="0" u="none" strike="noStrike" kern="0" cap="none" spc="0" normalizeH="0" baseline="0" noProof="0">
                <a:ln>
                  <a:noFill/>
                </a:ln>
                <a:solidFill>
                  <a:srgbClr val="000000"/>
                </a:solidFill>
                <a:effectLst/>
                <a:uLnTx/>
                <a:uFillTx/>
                <a:latin typeface="Montserrat"/>
                <a:ea typeface="Montserrat"/>
                <a:cs typeface="Montserrat"/>
                <a:sym typeface="Montserrat"/>
              </a:rPr>
              <a:t> Does your proposal highlight how UCD’s research contributes to Ireland’s and Europe’s strategic autonomy and priorities?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txBox="1"/>
          <p:nvPr/>
        </p:nvSpPr>
        <p:spPr>
          <a:xfrm>
            <a:off x="298764" y="920560"/>
            <a:ext cx="9936914"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IE" sz="3200" b="0" i="0" u="none" strike="noStrike" kern="0" cap="none" spc="0" normalizeH="0" baseline="0" noProof="0">
                <a:ln>
                  <a:noFill/>
                </a:ln>
                <a:solidFill>
                  <a:srgbClr val="156082"/>
                </a:solidFill>
                <a:effectLst/>
                <a:uLnTx/>
                <a:uFillTx/>
                <a:latin typeface="Montserrat"/>
                <a:ea typeface="Montserrat"/>
                <a:cs typeface="Montserrat"/>
                <a:sym typeface="Montserrat"/>
              </a:rPr>
              <a:t>"Impact-by-design" EU Proposal Checklist</a:t>
            </a:r>
            <a:endParaRPr kumimoji="0" sz="3200" b="0" i="0" u="none" strike="noStrike" kern="0" cap="none" spc="0" normalizeH="0" baseline="0" noProof="0">
              <a:ln>
                <a:noFill/>
              </a:ln>
              <a:solidFill>
                <a:srgbClr val="156082"/>
              </a:solidFill>
              <a:effectLst/>
              <a:uLnTx/>
              <a:uFillTx/>
              <a:latin typeface="Montserrat"/>
              <a:ea typeface="Montserrat"/>
              <a:cs typeface="Montserrat"/>
              <a:sym typeface="Montserrat"/>
            </a:endParaRPr>
          </a:p>
        </p:txBody>
      </p:sp>
      <p:sp>
        <p:nvSpPr>
          <p:cNvPr id="587" name="Google Shape;587;p37"/>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8"/>
          <p:cNvSpPr txBox="1">
            <a:spLocks noGrp="1"/>
          </p:cNvSpPr>
          <p:nvPr>
            <p:ph type="subTitle" idx="1"/>
          </p:nvPr>
        </p:nvSpPr>
        <p:spPr>
          <a:xfrm>
            <a:off x="1614535" y="2515623"/>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24417D"/>
              </a:buClr>
              <a:buSzPts val="2400"/>
              <a:buFont typeface="Arial"/>
              <a:buNone/>
            </a:pPr>
            <a:r>
              <a:rPr lang="en-IE" b="1">
                <a:solidFill>
                  <a:schemeClr val="accent5"/>
                </a:solidFill>
              </a:rPr>
              <a:t>The "Impact Pitch" Test</a:t>
            </a:r>
            <a:endParaRPr/>
          </a:p>
          <a:p>
            <a:pPr marL="0" marR="0" lvl="0" indent="0" algn="ctr" rtl="0">
              <a:lnSpc>
                <a:spcPct val="90000"/>
              </a:lnSpc>
              <a:spcBef>
                <a:spcPts val="1000"/>
              </a:spcBef>
              <a:spcAft>
                <a:spcPts val="0"/>
              </a:spcAft>
              <a:buClr>
                <a:srgbClr val="24417D"/>
              </a:buClr>
              <a:buSzPts val="2400"/>
              <a:buFont typeface="Arial"/>
              <a:buNone/>
            </a:pPr>
            <a:r>
              <a:rPr lang="en-IE" i="1">
                <a:solidFill>
                  <a:srgbClr val="0B769F"/>
                </a:solidFill>
              </a:rPr>
              <a:t>Can you finish this sentence in 30 seconds?</a:t>
            </a:r>
            <a:endParaRPr>
              <a:solidFill>
                <a:srgbClr val="0B769F"/>
              </a:solidFill>
            </a:endParaRPr>
          </a:p>
          <a:p>
            <a:pPr marL="0" marR="0" lvl="0" indent="0" algn="ctr" rtl="0">
              <a:lnSpc>
                <a:spcPct val="90000"/>
              </a:lnSpc>
              <a:spcBef>
                <a:spcPts val="1000"/>
              </a:spcBef>
              <a:spcAft>
                <a:spcPts val="0"/>
              </a:spcAft>
              <a:buClr>
                <a:srgbClr val="24417D"/>
              </a:buClr>
              <a:buSzPts val="2400"/>
              <a:buFont typeface="Arial"/>
              <a:buNone/>
            </a:pPr>
            <a:r>
              <a:rPr lang="en-IE"/>
              <a:t>“My project solves the challenge of </a:t>
            </a:r>
            <a:r>
              <a:rPr lang="en-IE" b="1"/>
              <a:t>[X]</a:t>
            </a:r>
            <a:r>
              <a:rPr lang="en-IE"/>
              <a:t>, creating the result </a:t>
            </a:r>
            <a:r>
              <a:rPr lang="en-IE" b="1"/>
              <a:t>[Y]</a:t>
            </a:r>
            <a:r>
              <a:rPr lang="en-IE"/>
              <a:t>, which will be used by </a:t>
            </a:r>
            <a:r>
              <a:rPr lang="en-IE" b="1"/>
              <a:t>[Z Stakeholders]</a:t>
            </a:r>
            <a:r>
              <a:rPr lang="en-IE"/>
              <a:t> to achieve the long-term impact of </a:t>
            </a:r>
            <a:r>
              <a:rPr lang="en-IE" b="1"/>
              <a:t>[A]</a:t>
            </a:r>
            <a:r>
              <a:rPr lang="en-IE"/>
              <a:t>."</a:t>
            </a:r>
            <a:endParaRPr/>
          </a:p>
          <a:p>
            <a:pPr marL="0" marR="0" lvl="0" indent="0" algn="ctr" rtl="0">
              <a:lnSpc>
                <a:spcPct val="90000"/>
              </a:lnSpc>
              <a:spcBef>
                <a:spcPts val="1000"/>
              </a:spcBef>
              <a:spcAft>
                <a:spcPts val="0"/>
              </a:spcAft>
              <a:buClr>
                <a:srgbClr val="24417D"/>
              </a:buClr>
              <a:buSzPts val="2400"/>
              <a:buFont typeface="Arial"/>
              <a:buNone/>
            </a:pPr>
            <a:endParaRPr/>
          </a:p>
        </p:txBody>
      </p:sp>
      <p:sp>
        <p:nvSpPr>
          <p:cNvPr id="593" name="Google Shape;593;p38"/>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FFFFFF"/>
                </a:solidFill>
                <a:effectLst/>
                <a:uLnTx/>
                <a:uFillTx/>
                <a:latin typeface="Montserrat"/>
                <a:ea typeface="Montserrat"/>
                <a:cs typeface="Montserrat"/>
                <a:sym typeface="Montserrat"/>
              </a:rPr>
              <a:t>Julia Palma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457200" marR="0" lvl="0" indent="-228600" algn="ctr" defTabSz="914400" rtl="0" eaLnBrk="1" fontAlgn="auto" latinLnBrk="0" hangingPunct="1">
              <a:lnSpc>
                <a:spcPct val="100000"/>
              </a:lnSpc>
              <a:spcBef>
                <a:spcPts val="0"/>
              </a:spcBef>
              <a:spcAft>
                <a:spcPts val="0"/>
              </a:spcAft>
              <a:buClr>
                <a:srgbClr val="1CADE4"/>
              </a:buClr>
              <a:buSzPts val="1800"/>
              <a:buFont typeface="Twentieth Century"/>
              <a:buNone/>
              <a:tabLst/>
              <a:defRPr/>
            </a:pPr>
            <a:r>
              <a:rPr kumimoji="0" lang="en-IE" sz="1000" b="0" i="0" u="none" strike="noStrike" kern="0" cap="none" spc="0" normalizeH="0" baseline="0" noProof="0">
                <a:ln>
                  <a:noFill/>
                </a:ln>
                <a:solidFill>
                  <a:srgbClr val="6496CB"/>
                </a:solidFill>
                <a:effectLst/>
                <a:uLnTx/>
                <a:uFillTx/>
                <a:latin typeface="Montserrat"/>
                <a:ea typeface="Montserrat"/>
                <a:cs typeface="Montserrat"/>
                <a:sym typeface="Montserrat"/>
              </a:rPr>
              <a:t>julia.palma@ucd.ie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C2497-9586-832C-1EDF-79498EA92250}"/>
              </a:ext>
            </a:extLst>
          </p:cNvPr>
          <p:cNvSpPr>
            <a:spLocks noGrp="1"/>
          </p:cNvSpPr>
          <p:nvPr>
            <p:ph type="ctrTitle"/>
          </p:nvPr>
        </p:nvSpPr>
        <p:spPr>
          <a:xfrm>
            <a:off x="236255" y="1720462"/>
            <a:ext cx="6722264" cy="2387600"/>
          </a:xfrm>
        </p:spPr>
        <p:txBody>
          <a:bodyPr/>
          <a:lstStyle/>
          <a:p>
            <a:r>
              <a:rPr lang="en-GB" sz="3200" b="1" dirty="0"/>
              <a:t>Start with Impact </a:t>
            </a:r>
            <a:br>
              <a:rPr lang="en-GB" sz="3200" b="1" dirty="0"/>
            </a:br>
            <a:r>
              <a:rPr lang="en-GB" sz="3200" b="1" dirty="0"/>
              <a:t>Today, </a:t>
            </a:r>
            <a:br>
              <a:rPr lang="en-GB" sz="3200" b="1" dirty="0"/>
            </a:br>
            <a:br>
              <a:rPr lang="en-GB" sz="3200" b="1" dirty="0"/>
            </a:br>
            <a:r>
              <a:rPr lang="en-GB" sz="3200" b="1" dirty="0"/>
              <a:t>Lead the Research of Tomorrow</a:t>
            </a:r>
            <a:endParaRPr lang="en-IE" sz="3200" b="1" dirty="0"/>
          </a:p>
        </p:txBody>
      </p:sp>
      <p:sp>
        <p:nvSpPr>
          <p:cNvPr id="3" name="Google Shape;223;p3">
            <a:extLst>
              <a:ext uri="{FF2B5EF4-FFF2-40B4-BE49-F238E27FC236}">
                <a16:creationId xmlns:a16="http://schemas.microsoft.com/office/drawing/2014/main" id="{72713613-81BC-781B-AEE7-0ECD97CC6BEA}"/>
              </a:ext>
            </a:extLst>
          </p:cNvPr>
          <p:cNvSpPr txBox="1"/>
          <p:nvPr/>
        </p:nvSpPr>
        <p:spPr>
          <a:xfrm>
            <a:off x="5836046" y="2631103"/>
            <a:ext cx="2196230" cy="7899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0145D"/>
              </a:buClr>
              <a:buSzPts val="1800"/>
              <a:buFont typeface="Poppins"/>
              <a:buNone/>
            </a:pPr>
            <a:r>
              <a:rPr lang="en-IE" sz="1800" b="1" i="0" u="none" strike="noStrike" cap="none" dirty="0">
                <a:solidFill>
                  <a:schemeClr val="accent5">
                    <a:lumMod val="60000"/>
                    <a:lumOff val="40000"/>
                  </a:schemeClr>
                </a:solidFill>
                <a:latin typeface="Poppins"/>
                <a:ea typeface="Poppins"/>
                <a:cs typeface="Poppins"/>
                <a:sym typeface="Poppins"/>
              </a:rPr>
              <a:t>Julia PALMA</a:t>
            </a:r>
            <a:endParaRPr sz="1400" b="0" i="0" u="none" strike="noStrike" cap="none" dirty="0">
              <a:solidFill>
                <a:schemeClr val="accent5">
                  <a:lumMod val="60000"/>
                  <a:lumOff val="40000"/>
                </a:schemeClr>
              </a:solidFill>
              <a:latin typeface="Arial"/>
              <a:ea typeface="Arial"/>
              <a:cs typeface="Arial"/>
              <a:sym typeface="Arial"/>
            </a:endParaRPr>
          </a:p>
          <a:p>
            <a:pPr marL="0" marR="0" lvl="0" indent="0" algn="ctr" rtl="0">
              <a:lnSpc>
                <a:spcPct val="100000"/>
              </a:lnSpc>
              <a:spcBef>
                <a:spcPts val="150"/>
              </a:spcBef>
              <a:spcAft>
                <a:spcPts val="0"/>
              </a:spcAft>
              <a:buClr>
                <a:srgbClr val="0D3DFF"/>
              </a:buClr>
              <a:buSzPts val="1200"/>
              <a:buFont typeface="IBM Plex Sans"/>
              <a:buNone/>
            </a:pPr>
            <a:r>
              <a:rPr lang="en-IE" sz="1200" b="1" i="0" u="none" strike="noStrike" cap="none" dirty="0">
                <a:solidFill>
                  <a:schemeClr val="lt1"/>
                </a:solidFill>
                <a:latin typeface="IBM Plex Sans"/>
                <a:ea typeface="IBM Plex Sans"/>
                <a:cs typeface="IBM Plex Sans"/>
                <a:sym typeface="IBM Plex Sans"/>
              </a:rPr>
              <a:t>CeADAR</a:t>
            </a:r>
            <a:endParaRPr sz="1400" b="1" i="0" u="none" strike="noStrike" cap="none" dirty="0">
              <a:solidFill>
                <a:schemeClr val="lt1"/>
              </a:solidFill>
              <a:latin typeface="Arial"/>
              <a:ea typeface="Arial"/>
              <a:cs typeface="Arial"/>
              <a:sym typeface="Arial"/>
            </a:endParaRPr>
          </a:p>
          <a:p>
            <a:pPr marL="0" marR="0" lvl="0" indent="0" algn="ctr" rtl="0">
              <a:lnSpc>
                <a:spcPct val="100000"/>
              </a:lnSpc>
              <a:spcBef>
                <a:spcPts val="150"/>
              </a:spcBef>
              <a:spcAft>
                <a:spcPts val="0"/>
              </a:spcAft>
              <a:buClr>
                <a:srgbClr val="0D3DFF"/>
              </a:buClr>
              <a:buSzPts val="1200"/>
              <a:buFont typeface="IBM Plex Sans"/>
              <a:buNone/>
            </a:pPr>
            <a:r>
              <a:rPr lang="en-IE" sz="1200" b="0" i="0" u="none" strike="noStrike" cap="none" dirty="0">
                <a:solidFill>
                  <a:schemeClr val="lt1"/>
                </a:solidFill>
                <a:latin typeface="IBM Plex Sans"/>
                <a:ea typeface="IBM Plex Sans"/>
                <a:cs typeface="IBM Plex Sans"/>
                <a:sym typeface="IBM Plex Sans"/>
              </a:rPr>
              <a:t>Programme Manager</a:t>
            </a:r>
            <a:endParaRPr sz="1200" b="0" i="0" u="none" strike="noStrike" cap="none" dirty="0">
              <a:solidFill>
                <a:schemeClr val="lt1"/>
              </a:solidFill>
              <a:latin typeface="IBM Plex Sans"/>
              <a:ea typeface="IBM Plex Sans"/>
              <a:cs typeface="IBM Plex Sans"/>
              <a:sym typeface="IBM Plex Sans"/>
            </a:endParaRPr>
          </a:p>
        </p:txBody>
      </p:sp>
      <p:pic>
        <p:nvPicPr>
          <p:cNvPr id="4" name="Google Shape;224;p3" descr="A person with long hair smiling&#10;&#10;AI-generated content may be incorrect.">
            <a:extLst>
              <a:ext uri="{FF2B5EF4-FFF2-40B4-BE49-F238E27FC236}">
                <a16:creationId xmlns:a16="http://schemas.microsoft.com/office/drawing/2014/main" id="{228BC3CE-875A-78A0-11E9-1C883826D73D}"/>
              </a:ext>
            </a:extLst>
          </p:cNvPr>
          <p:cNvPicPr preferRelativeResize="0"/>
          <p:nvPr/>
        </p:nvPicPr>
        <p:blipFill rotWithShape="1">
          <a:blip r:embed="rId2">
            <a:alphaModFix/>
          </a:blip>
          <a:srcRect/>
          <a:stretch/>
        </p:blipFill>
        <p:spPr>
          <a:xfrm>
            <a:off x="6186708" y="1047634"/>
            <a:ext cx="1494907" cy="1494907"/>
          </a:xfrm>
          <a:prstGeom prst="ellipse">
            <a:avLst/>
          </a:prstGeom>
          <a:noFill/>
          <a:ln>
            <a:noFill/>
          </a:ln>
          <a:effectLst>
            <a:outerShdw blurRad="127000" algn="bl" rotWithShape="0">
              <a:srgbClr val="000000"/>
            </a:outerShdw>
          </a:effectLst>
        </p:spPr>
      </p:pic>
      <p:sp>
        <p:nvSpPr>
          <p:cNvPr id="5" name="Google Shape;225;p3">
            <a:extLst>
              <a:ext uri="{FF2B5EF4-FFF2-40B4-BE49-F238E27FC236}">
                <a16:creationId xmlns:a16="http://schemas.microsoft.com/office/drawing/2014/main" id="{D22A5C4B-C706-881D-C9AF-73D9050484DC}"/>
              </a:ext>
            </a:extLst>
          </p:cNvPr>
          <p:cNvSpPr txBox="1"/>
          <p:nvPr/>
        </p:nvSpPr>
        <p:spPr>
          <a:xfrm>
            <a:off x="6096000" y="3517126"/>
            <a:ext cx="170110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400" b="0" i="0" u="none" strike="noStrike" cap="none">
                <a:solidFill>
                  <a:srgbClr val="95CFBF"/>
                </a:solidFill>
                <a:latin typeface="Arial"/>
                <a:ea typeface="Arial"/>
                <a:cs typeface="Arial"/>
                <a:sym typeface="Arial"/>
              </a:rPr>
              <a:t>julia.palma@ucd.ie</a:t>
            </a:r>
            <a:endParaRPr sz="1400" b="0" i="0" u="none" strike="noStrike" cap="none">
              <a:solidFill>
                <a:srgbClr val="95CFBF"/>
              </a:solidFill>
              <a:latin typeface="Arial"/>
              <a:ea typeface="Arial"/>
              <a:cs typeface="Arial"/>
              <a:sym typeface="Arial"/>
            </a:endParaRPr>
          </a:p>
        </p:txBody>
      </p:sp>
      <p:pic>
        <p:nvPicPr>
          <p:cNvPr id="7" name="Picture 6" descr="A blue and white text on a black background&#10;&#10;AI-generated content may be incorrect.">
            <a:extLst>
              <a:ext uri="{FF2B5EF4-FFF2-40B4-BE49-F238E27FC236}">
                <a16:creationId xmlns:a16="http://schemas.microsoft.com/office/drawing/2014/main" id="{D5278AEA-F206-A9BF-6F4D-D19DECD63646}"/>
              </a:ext>
            </a:extLst>
          </p:cNvPr>
          <p:cNvPicPr>
            <a:picLocks noChangeAspect="1"/>
          </p:cNvPicPr>
          <p:nvPr/>
        </p:nvPicPr>
        <p:blipFill>
          <a:blip r:embed="rId3"/>
          <a:stretch>
            <a:fillRect/>
          </a:stretch>
        </p:blipFill>
        <p:spPr>
          <a:xfrm>
            <a:off x="9118298" y="2869032"/>
            <a:ext cx="2743596" cy="2280685"/>
          </a:xfrm>
          <a:prstGeom prst="rect">
            <a:avLst/>
          </a:prstGeom>
        </p:spPr>
      </p:pic>
      <p:grpSp>
        <p:nvGrpSpPr>
          <p:cNvPr id="8" name="Group 7">
            <a:extLst>
              <a:ext uri="{FF2B5EF4-FFF2-40B4-BE49-F238E27FC236}">
                <a16:creationId xmlns:a16="http://schemas.microsoft.com/office/drawing/2014/main" id="{23795AA2-5CBC-9994-20FD-F20DAAA244AC}"/>
              </a:ext>
            </a:extLst>
          </p:cNvPr>
          <p:cNvGrpSpPr/>
          <p:nvPr/>
        </p:nvGrpSpPr>
        <p:grpSpPr>
          <a:xfrm>
            <a:off x="9118298" y="5297918"/>
            <a:ext cx="2743596" cy="805218"/>
            <a:chOff x="3684896" y="1524000"/>
            <a:chExt cx="4763068" cy="1273791"/>
          </a:xfrm>
        </p:grpSpPr>
        <p:pic>
          <p:nvPicPr>
            <p:cNvPr id="1026" name="Picture 2" descr="The EU and Ireland's Department of FHERIS announce the AI Factory Antenna  in Ireland (AIF IRL-Antenna) | ICHEC">
              <a:extLst>
                <a:ext uri="{FF2B5EF4-FFF2-40B4-BE49-F238E27FC236}">
                  <a16:creationId xmlns:a16="http://schemas.microsoft.com/office/drawing/2014/main" id="{4A8B3CD9-7586-BCB9-CFC2-B0D39048AF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58" r="19134" b="66567"/>
            <a:stretch>
              <a:fillRect/>
            </a:stretch>
          </p:blipFill>
          <p:spPr bwMode="auto">
            <a:xfrm>
              <a:off x="3684896" y="1524000"/>
              <a:ext cx="4763068" cy="12737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he EU and Ireland's Department of FHERIS announce the AI Factory Antenna  in Ireland (AIF IRL-Antenna) | ICHEC">
              <a:extLst>
                <a:ext uri="{FF2B5EF4-FFF2-40B4-BE49-F238E27FC236}">
                  <a16:creationId xmlns:a16="http://schemas.microsoft.com/office/drawing/2014/main" id="{0A3E20AD-BFAE-C031-B67B-6F38E525C3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6513" r="79429" b="18084"/>
            <a:stretch>
              <a:fillRect/>
            </a:stretch>
          </p:blipFill>
          <p:spPr bwMode="auto">
            <a:xfrm>
              <a:off x="3684896" y="1524000"/>
              <a:ext cx="1567495" cy="58685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uadroTexto 19">
            <a:extLst>
              <a:ext uri="{FF2B5EF4-FFF2-40B4-BE49-F238E27FC236}">
                <a16:creationId xmlns:a16="http://schemas.microsoft.com/office/drawing/2014/main" id="{8F4B22C2-DF87-6A56-FC07-B038AEE6CA74}"/>
              </a:ext>
            </a:extLst>
          </p:cNvPr>
          <p:cNvSpPr txBox="1"/>
          <p:nvPr/>
        </p:nvSpPr>
        <p:spPr>
          <a:xfrm>
            <a:off x="2419087" y="6314816"/>
            <a:ext cx="7353826" cy="369332"/>
          </a:xfrm>
          <a:prstGeom prst="rect">
            <a:avLst/>
          </a:prstGeom>
          <a:noFill/>
        </p:spPr>
        <p:txBody>
          <a:bodyPr wrap="square">
            <a:spAutoFit/>
          </a:bodyPr>
          <a:lstStyle/>
          <a:p>
            <a:pPr algn="r"/>
            <a:r>
              <a:rPr lang="en-GB" sz="900" i="1" dirty="0">
                <a:solidFill>
                  <a:schemeClr val="tx1">
                    <a:lumMod val="65000"/>
                    <a:lumOff val="35000"/>
                  </a:schemeClr>
                </a:solidFill>
                <a:effectLst/>
                <a:latin typeface="Arial" panose="020B0604020202020204" pitchFamily="34" charset="0"/>
                <a:ea typeface="Calibri" panose="020F0502020204030204" pitchFamily="34" charset="0"/>
              </a:rPr>
              <a:t>Views and opinions expressed are however those of the author(s) only and do not necessarily reflect those of the European Union or the European Commission as the granting authority. Neither the European Union nor the granting authority can be held responsible for them</a:t>
            </a:r>
            <a:endParaRPr lang="es-ES" sz="900" i="1" dirty="0">
              <a:solidFill>
                <a:schemeClr val="tx1">
                  <a:lumMod val="65000"/>
                  <a:lumOff val="35000"/>
                </a:schemeClr>
              </a:solidFill>
            </a:endParaRPr>
          </a:p>
        </p:txBody>
      </p:sp>
      <p:pic>
        <p:nvPicPr>
          <p:cNvPr id="10" name="Picture 14">
            <a:extLst>
              <a:ext uri="{FF2B5EF4-FFF2-40B4-BE49-F238E27FC236}">
                <a16:creationId xmlns:a16="http://schemas.microsoft.com/office/drawing/2014/main" id="{98DC5806-4757-9D9A-EF34-C6C5920F66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4989" y="6284098"/>
            <a:ext cx="1906905" cy="400050"/>
          </a:xfrm>
          <a:prstGeom prst="rect">
            <a:avLst/>
          </a:prstGeom>
        </p:spPr>
      </p:pic>
      <p:pic>
        <p:nvPicPr>
          <p:cNvPr id="11" name="Gráfico 7">
            <a:extLst>
              <a:ext uri="{FF2B5EF4-FFF2-40B4-BE49-F238E27FC236}">
                <a16:creationId xmlns:a16="http://schemas.microsoft.com/office/drawing/2014/main" id="{F8152848-C89A-ABF3-B414-6A4E39AE00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0528" y="6265303"/>
            <a:ext cx="2280635" cy="468358"/>
          </a:xfrm>
          <a:prstGeom prst="rect">
            <a:avLst/>
          </a:prstGeom>
        </p:spPr>
      </p:pic>
    </p:spTree>
    <p:extLst>
      <p:ext uri="{BB962C8B-B14F-4D97-AF65-F5344CB8AC3E}">
        <p14:creationId xmlns:p14="http://schemas.microsoft.com/office/powerpoint/2010/main" val="318464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3"/>
          <p:cNvSpPr txBox="1"/>
          <p:nvPr/>
        </p:nvSpPr>
        <p:spPr>
          <a:xfrm>
            <a:off x="1120180" y="1122363"/>
            <a:ext cx="757775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Outsourcing Your Impact Section: </a:t>
            </a:r>
            <a:endParaRPr/>
          </a:p>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A Big Mistake</a:t>
            </a:r>
            <a:endParaRPr sz="3200" b="0" i="0" u="none" strike="noStrike" cap="none">
              <a:solidFill>
                <a:srgbClr val="156082"/>
              </a:solidFill>
              <a:latin typeface="Montserrat"/>
              <a:ea typeface="Montserrat"/>
              <a:cs typeface="Montserrat"/>
              <a:sym typeface="Montserrat"/>
            </a:endParaRPr>
          </a:p>
        </p:txBody>
      </p:sp>
      <p:grpSp>
        <p:nvGrpSpPr>
          <p:cNvPr id="99" name="Google Shape;99;p13"/>
          <p:cNvGrpSpPr/>
          <p:nvPr/>
        </p:nvGrpSpPr>
        <p:grpSpPr>
          <a:xfrm>
            <a:off x="4986918" y="2204896"/>
            <a:ext cx="6084902" cy="4179699"/>
            <a:chOff x="0" y="5316"/>
            <a:chExt cx="6084902" cy="4179699"/>
          </a:xfrm>
        </p:grpSpPr>
        <p:sp>
          <p:nvSpPr>
            <p:cNvPr id="100" name="Google Shape;100;p13"/>
            <p:cNvSpPr/>
            <p:nvPr/>
          </p:nvSpPr>
          <p:spPr>
            <a:xfrm>
              <a:off x="0" y="5316"/>
              <a:ext cx="6084902" cy="696616"/>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210726" y="162055"/>
              <a:ext cx="383139" cy="383139"/>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804592" y="5316"/>
              <a:ext cx="5279523" cy="6966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txBox="1"/>
            <p:nvPr/>
          </p:nvSpPr>
          <p:spPr>
            <a:xfrm>
              <a:off x="804592" y="5316"/>
              <a:ext cx="5279523" cy="696616"/>
            </a:xfrm>
            <a:prstGeom prst="rect">
              <a:avLst/>
            </a:prstGeom>
            <a:noFill/>
            <a:ln>
              <a:noFill/>
            </a:ln>
          </p:spPr>
          <p:txBody>
            <a:bodyPr spcFirstLastPara="1" wrap="square" lIns="73725" tIns="73725" rIns="73725" bIns="73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Impact is </a:t>
              </a:r>
              <a:r>
                <a:rPr lang="en-IE" sz="1400" b="1" i="0" u="none" strike="noStrike" cap="none">
                  <a:solidFill>
                    <a:srgbClr val="000000"/>
                  </a:solidFill>
                  <a:latin typeface="Arial"/>
                  <a:ea typeface="Arial"/>
                  <a:cs typeface="Arial"/>
                  <a:sym typeface="Arial"/>
                </a:rPr>
                <a:t>not marketing; </a:t>
              </a:r>
              <a:r>
                <a:rPr lang="en-IE" sz="1400" b="0" i="0" u="none" strike="noStrike" cap="none">
                  <a:solidFill>
                    <a:srgbClr val="000000"/>
                  </a:solidFill>
                  <a:latin typeface="Arial"/>
                  <a:ea typeface="Arial"/>
                  <a:cs typeface="Arial"/>
                  <a:sym typeface="Arial"/>
                </a:rPr>
                <a:t>it’s a research activity.</a:t>
              </a:r>
              <a:endParaRPr sz="1400" b="0" i="0" u="none" strike="noStrike" cap="none">
                <a:solidFill>
                  <a:srgbClr val="000000"/>
                </a:solidFill>
                <a:latin typeface="Arial"/>
                <a:ea typeface="Arial"/>
                <a:cs typeface="Arial"/>
                <a:sym typeface="Arial"/>
              </a:endParaRPr>
            </a:p>
          </p:txBody>
        </p:sp>
        <p:sp>
          <p:nvSpPr>
            <p:cNvPr id="104" name="Google Shape;104;p13"/>
            <p:cNvSpPr/>
            <p:nvPr/>
          </p:nvSpPr>
          <p:spPr>
            <a:xfrm>
              <a:off x="0" y="876087"/>
              <a:ext cx="6084902" cy="696616"/>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210726" y="1032826"/>
              <a:ext cx="383139" cy="38313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804592" y="876087"/>
              <a:ext cx="2738205" cy="6966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txBox="1"/>
            <p:nvPr/>
          </p:nvSpPr>
          <p:spPr>
            <a:xfrm>
              <a:off x="804592" y="876087"/>
              <a:ext cx="2738205" cy="696616"/>
            </a:xfrm>
            <a:prstGeom prst="rect">
              <a:avLst/>
            </a:prstGeom>
            <a:noFill/>
            <a:ln>
              <a:noFill/>
            </a:ln>
          </p:spPr>
          <p:txBody>
            <a:bodyPr spcFirstLastPara="1" wrap="square" lIns="73725" tIns="73725" rIns="73725" bIns="73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Writing it yourself shows you understand:</a:t>
              </a:r>
              <a:endParaRPr sz="1400" b="0" i="0" u="none" strike="noStrike" cap="none">
                <a:solidFill>
                  <a:srgbClr val="000000"/>
                </a:solidFill>
                <a:latin typeface="Arial"/>
                <a:ea typeface="Arial"/>
                <a:cs typeface="Arial"/>
                <a:sym typeface="Arial"/>
              </a:endParaRPr>
            </a:p>
          </p:txBody>
        </p:sp>
        <p:sp>
          <p:nvSpPr>
            <p:cNvPr id="108" name="Google Shape;108;p13"/>
            <p:cNvSpPr/>
            <p:nvPr/>
          </p:nvSpPr>
          <p:spPr>
            <a:xfrm>
              <a:off x="3542798" y="876087"/>
              <a:ext cx="2541317" cy="6966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txBox="1"/>
            <p:nvPr/>
          </p:nvSpPr>
          <p:spPr>
            <a:xfrm>
              <a:off x="3542798" y="876087"/>
              <a:ext cx="2541317" cy="696616"/>
            </a:xfrm>
            <a:prstGeom prst="rect">
              <a:avLst/>
            </a:prstGeom>
            <a:noFill/>
            <a:ln>
              <a:noFill/>
            </a:ln>
          </p:spPr>
          <p:txBody>
            <a:bodyPr spcFirstLastPara="1" wrap="square" lIns="73725" tIns="73725" rIns="73725" bIns="737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Who benefits and how</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85"/>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Barriers and risks</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385"/>
                </a:spcBef>
                <a:spcAft>
                  <a:spcPts val="0"/>
                </a:spcAft>
                <a:buClr>
                  <a:srgbClr val="000000"/>
                </a:buClr>
                <a:buSzPts val="1100"/>
                <a:buFont typeface="Arial"/>
                <a:buNone/>
              </a:pPr>
              <a:r>
                <a:rPr lang="en-IE" sz="1100" b="0" i="0" u="none" strike="noStrike" cap="none">
                  <a:solidFill>
                    <a:srgbClr val="000000"/>
                  </a:solidFill>
                  <a:latin typeface="Arial"/>
                  <a:ea typeface="Arial"/>
                  <a:cs typeface="Arial"/>
                  <a:sym typeface="Arial"/>
                </a:rPr>
                <a:t>Credible pathways to outcomes</a:t>
              </a:r>
              <a:endParaRPr sz="1100" b="0" i="0" u="none" strike="noStrike" cap="none">
                <a:solidFill>
                  <a:srgbClr val="000000"/>
                </a:solidFill>
                <a:latin typeface="Arial"/>
                <a:ea typeface="Arial"/>
                <a:cs typeface="Arial"/>
                <a:sym typeface="Arial"/>
              </a:endParaRPr>
            </a:p>
          </p:txBody>
        </p:sp>
        <p:sp>
          <p:nvSpPr>
            <p:cNvPr id="110" name="Google Shape;110;p13"/>
            <p:cNvSpPr/>
            <p:nvPr/>
          </p:nvSpPr>
          <p:spPr>
            <a:xfrm>
              <a:off x="0" y="1746858"/>
              <a:ext cx="6084902" cy="696616"/>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210726" y="1903596"/>
              <a:ext cx="383139" cy="38313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804592" y="1746858"/>
              <a:ext cx="5279523" cy="6966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txBox="1"/>
            <p:nvPr/>
          </p:nvSpPr>
          <p:spPr>
            <a:xfrm>
              <a:off x="804592" y="1746858"/>
              <a:ext cx="5279523" cy="696616"/>
            </a:xfrm>
            <a:prstGeom prst="rect">
              <a:avLst/>
            </a:prstGeom>
            <a:noFill/>
            <a:ln>
              <a:noFill/>
            </a:ln>
          </p:spPr>
          <p:txBody>
            <a:bodyPr spcFirstLastPara="1" wrap="square" lIns="73725" tIns="73725" rIns="73725" bIns="73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Generic or outsourced text is prone to </a:t>
              </a:r>
              <a:r>
                <a:rPr lang="en-IE" sz="1400" b="1" i="0" u="none" strike="noStrike" cap="none">
                  <a:solidFill>
                    <a:srgbClr val="000000"/>
                  </a:solidFill>
                  <a:latin typeface="Arial"/>
                  <a:ea typeface="Arial"/>
                  <a:cs typeface="Arial"/>
                  <a:sym typeface="Arial"/>
                </a:rPr>
                <a:t>gaps or inconsistencies </a:t>
              </a:r>
              <a:r>
                <a:rPr lang="en-IE" sz="1400" b="0" i="0" u="none" strike="noStrike" cap="none">
                  <a:solidFill>
                    <a:srgbClr val="000000"/>
                  </a:solidFill>
                  <a:latin typeface="Arial"/>
                  <a:ea typeface="Arial"/>
                  <a:cs typeface="Arial"/>
                  <a:sym typeface="Arial"/>
                </a:rPr>
                <a:t>and </a:t>
              </a:r>
              <a:r>
                <a:rPr lang="en-IE" sz="1400" b="1" i="0" u="none" strike="noStrike" cap="none">
                  <a:solidFill>
                    <a:srgbClr val="000000"/>
                  </a:solidFill>
                  <a:latin typeface="Arial"/>
                  <a:ea typeface="Arial"/>
                  <a:cs typeface="Arial"/>
                  <a:sym typeface="Arial"/>
                </a:rPr>
                <a:t>undermines credibility</a:t>
              </a:r>
              <a:r>
                <a:rPr lang="en-IE" sz="1400" b="0" i="0" u="none" strike="noStrike" cap="none">
                  <a:solidFill>
                    <a:srgbClr val="000000"/>
                  </a:solidFill>
                  <a:latin typeface="Arial"/>
                  <a:ea typeface="Arial"/>
                  <a:cs typeface="Arial"/>
                  <a:sym typeface="Arial"/>
                </a:rPr>
                <a:t> with evaluators.</a:t>
              </a:r>
              <a:endParaRPr sz="1400" b="0" i="0" u="none" strike="noStrike" cap="none">
                <a:solidFill>
                  <a:srgbClr val="000000"/>
                </a:solidFill>
                <a:latin typeface="Arial"/>
                <a:ea typeface="Arial"/>
                <a:cs typeface="Arial"/>
                <a:sym typeface="Arial"/>
              </a:endParaRPr>
            </a:p>
          </p:txBody>
        </p:sp>
        <p:sp>
          <p:nvSpPr>
            <p:cNvPr id="114" name="Google Shape;114;p13"/>
            <p:cNvSpPr/>
            <p:nvPr/>
          </p:nvSpPr>
          <p:spPr>
            <a:xfrm>
              <a:off x="0" y="2617628"/>
              <a:ext cx="6084902" cy="696616"/>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210726" y="2774367"/>
              <a:ext cx="383139" cy="38313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804592" y="2617628"/>
              <a:ext cx="5279523" cy="6966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txBox="1"/>
            <p:nvPr/>
          </p:nvSpPr>
          <p:spPr>
            <a:xfrm>
              <a:off x="804592" y="2617628"/>
              <a:ext cx="5279523" cy="696616"/>
            </a:xfrm>
            <a:prstGeom prst="rect">
              <a:avLst/>
            </a:prstGeom>
            <a:noFill/>
            <a:ln>
              <a:noFill/>
            </a:ln>
          </p:spPr>
          <p:txBody>
            <a:bodyPr spcFirstLastPara="1" wrap="square" lIns="73725" tIns="73725" rIns="73725" bIns="73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If your impact section is vague or copied from templates, risks and assumptions </a:t>
              </a:r>
              <a:r>
                <a:rPr lang="en-IE" sz="1400" b="1" i="0" u="none" strike="noStrike" cap="none">
                  <a:solidFill>
                    <a:srgbClr val="000000"/>
                  </a:solidFill>
                  <a:latin typeface="Arial"/>
                  <a:ea typeface="Arial"/>
                  <a:cs typeface="Arial"/>
                  <a:sym typeface="Arial"/>
                </a:rPr>
                <a:t>may not align with your methodology</a:t>
              </a:r>
              <a:endParaRPr sz="1400" b="1" i="0" u="none" strike="noStrike" cap="none">
                <a:solidFill>
                  <a:srgbClr val="000000"/>
                </a:solidFill>
                <a:latin typeface="Arial"/>
                <a:ea typeface="Arial"/>
                <a:cs typeface="Arial"/>
                <a:sym typeface="Arial"/>
              </a:endParaRPr>
            </a:p>
          </p:txBody>
        </p:sp>
        <p:sp>
          <p:nvSpPr>
            <p:cNvPr id="118" name="Google Shape;118;p13"/>
            <p:cNvSpPr/>
            <p:nvPr/>
          </p:nvSpPr>
          <p:spPr>
            <a:xfrm>
              <a:off x="0" y="3488399"/>
              <a:ext cx="6084902" cy="696616"/>
            </a:xfrm>
            <a:prstGeom prst="roundRect">
              <a:avLst>
                <a:gd name="adj" fmla="val 10000"/>
              </a:avLst>
            </a:prstGeom>
            <a:solidFill>
              <a:srgbClr val="CA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210726" y="3645138"/>
              <a:ext cx="383139" cy="383139"/>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804592" y="3488399"/>
              <a:ext cx="5279523" cy="69661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804592" y="3488399"/>
              <a:ext cx="5279523" cy="696616"/>
            </a:xfrm>
            <a:prstGeom prst="rect">
              <a:avLst/>
            </a:prstGeom>
            <a:noFill/>
            <a:ln>
              <a:noFill/>
            </a:ln>
          </p:spPr>
          <p:txBody>
            <a:bodyPr spcFirstLastPara="1" wrap="square" lIns="73725" tIns="73725" rIns="73725" bIns="737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IE" sz="1400" b="0" i="0" u="none" strike="noStrike" cap="none">
                  <a:solidFill>
                    <a:srgbClr val="000000"/>
                  </a:solidFill>
                  <a:latin typeface="Arial"/>
                  <a:ea typeface="Arial"/>
                  <a:cs typeface="Arial"/>
                  <a:sym typeface="Arial"/>
                </a:rPr>
                <a:t>Defining Impact is like </a:t>
              </a:r>
              <a:r>
                <a:rPr lang="en-IE" sz="1400" b="1" i="0" u="none" strike="noStrike" cap="none">
                  <a:solidFill>
                    <a:srgbClr val="000000"/>
                  </a:solidFill>
                  <a:latin typeface="Arial"/>
                  <a:ea typeface="Arial"/>
                  <a:cs typeface="Arial"/>
                  <a:sym typeface="Arial"/>
                </a:rPr>
                <a:t>designing an experiment for the future</a:t>
              </a:r>
              <a:r>
                <a:rPr lang="en-IE" sz="1400" b="0" i="0" u="none" strike="noStrike" cap="none">
                  <a:solidFill>
                    <a:srgbClr val="000000"/>
                  </a:solidFill>
                  <a:latin typeface="Arial"/>
                  <a:ea typeface="Arial"/>
                  <a:cs typeface="Arial"/>
                  <a:sym typeface="Arial"/>
                </a:rPr>
                <a:t>: you know best the assumptions and evidence.</a:t>
              </a:r>
              <a:endParaRPr sz="1400" b="0" i="0" u="none" strike="noStrike" cap="none">
                <a:solidFill>
                  <a:srgbClr val="000000"/>
                </a:solidFill>
                <a:latin typeface="Arial"/>
                <a:ea typeface="Arial"/>
                <a:cs typeface="Arial"/>
                <a:sym typeface="Arial"/>
              </a:endParaRPr>
            </a:p>
          </p:txBody>
        </p:sp>
      </p:grpSp>
      <p:pic>
        <p:nvPicPr>
          <p:cNvPr id="122" name="Google Shape;122;p13" descr="40+ Thousand Business Man Envelope Royalty-Free Images, Stock Photos &amp;  Pictures | Shutterstock"/>
          <p:cNvPicPr preferRelativeResize="0"/>
          <p:nvPr/>
        </p:nvPicPr>
        <p:blipFill rotWithShape="1">
          <a:blip r:embed="rId8">
            <a:alphaModFix/>
          </a:blip>
          <a:srcRect/>
          <a:stretch/>
        </p:blipFill>
        <p:spPr>
          <a:xfrm>
            <a:off x="408214" y="3172051"/>
            <a:ext cx="4290987" cy="2259920"/>
          </a:xfrm>
          <a:prstGeom prst="rect">
            <a:avLst/>
          </a:prstGeom>
          <a:noFill/>
          <a:ln>
            <a:noFill/>
          </a:ln>
        </p:spPr>
      </p:pic>
      <p:sp>
        <p:nvSpPr>
          <p:cNvPr id="123" name="Google Shape;123;p13"/>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p:nvPr/>
        </p:nvSpPr>
        <p:spPr>
          <a:xfrm>
            <a:off x="1120180" y="1122363"/>
            <a:ext cx="757775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Why you must own the Impact</a:t>
            </a:r>
            <a:endParaRPr sz="3200" b="0" i="0" u="none" strike="noStrike" cap="none">
              <a:solidFill>
                <a:srgbClr val="156082"/>
              </a:solidFill>
              <a:latin typeface="Montserrat"/>
              <a:ea typeface="Montserrat"/>
              <a:cs typeface="Montserrat"/>
              <a:sym typeface="Montserrat"/>
            </a:endParaRPr>
          </a:p>
        </p:txBody>
      </p:sp>
      <p:pic>
        <p:nvPicPr>
          <p:cNvPr id="129" name="Google Shape;129;p14" descr="Person with Idea"/>
          <p:cNvPicPr preferRelativeResize="0"/>
          <p:nvPr/>
        </p:nvPicPr>
        <p:blipFill rotWithShape="1">
          <a:blip r:embed="rId3">
            <a:alphaModFix/>
          </a:blip>
          <a:srcRect/>
          <a:stretch/>
        </p:blipFill>
        <p:spPr>
          <a:xfrm>
            <a:off x="1655563" y="1929654"/>
            <a:ext cx="2799415" cy="2799415"/>
          </a:xfrm>
          <a:prstGeom prst="rect">
            <a:avLst/>
          </a:prstGeom>
          <a:noFill/>
          <a:ln>
            <a:noFill/>
          </a:ln>
        </p:spPr>
      </p:pic>
      <p:sp>
        <p:nvSpPr>
          <p:cNvPr id="130" name="Google Shape;130;p14"/>
          <p:cNvSpPr txBox="1"/>
          <p:nvPr/>
        </p:nvSpPr>
        <p:spPr>
          <a:xfrm>
            <a:off x="5660570" y="1707138"/>
            <a:ext cx="5029202" cy="3537858"/>
          </a:xfrm>
          <a:prstGeom prst="rect">
            <a:avLst/>
          </a:prstGeom>
          <a:noFill/>
          <a:ln>
            <a:noFill/>
          </a:ln>
        </p:spPr>
        <p:txBody>
          <a:bodyPr spcFirstLastPara="1" wrap="square" lIns="0" tIns="45700" rIns="0" bIns="45700" anchor="t" anchorCtr="0">
            <a:normAutofit/>
          </a:bodyPr>
          <a:lstStyle/>
          <a:p>
            <a:pPr marL="0" marR="0" lvl="0" indent="0" algn="l" rtl="0">
              <a:lnSpc>
                <a:spcPct val="100000"/>
              </a:lnSpc>
              <a:spcBef>
                <a:spcPts val="0"/>
              </a:spcBef>
              <a:spcAft>
                <a:spcPts val="0"/>
              </a:spcAft>
              <a:buNone/>
            </a:pPr>
            <a:r>
              <a:rPr lang="en-IE" sz="1400" b="1" i="0" u="none" strike="noStrike" cap="none">
                <a:solidFill>
                  <a:srgbClr val="3F3F3F"/>
                </a:solidFill>
                <a:latin typeface="Arial"/>
                <a:ea typeface="Arial"/>
                <a:cs typeface="Arial"/>
                <a:sym typeface="Arial"/>
              </a:rPr>
              <a:t>Career &amp; Funding Impact</a:t>
            </a:r>
            <a:endParaRPr sz="1400" b="0" i="0" u="none" strike="noStrike" cap="none">
              <a:solidFill>
                <a:srgbClr val="3F3F3F"/>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400"/>
              <a:buFont typeface="Calibri"/>
              <a:buChar char="•"/>
            </a:pPr>
            <a:r>
              <a:rPr lang="en-IE" sz="1400" b="0" i="0" u="none" strike="noStrike" cap="none">
                <a:solidFill>
                  <a:srgbClr val="3F3F3F"/>
                </a:solidFill>
                <a:latin typeface="Arial"/>
                <a:ea typeface="Arial"/>
                <a:cs typeface="Arial"/>
                <a:sym typeface="Arial"/>
              </a:rPr>
              <a:t>Builds skills for:</a:t>
            </a:r>
            <a:endParaRPr/>
          </a:p>
          <a:p>
            <a:pPr marL="457200" marR="0" lvl="7" indent="0" algn="l" rtl="0">
              <a:lnSpc>
                <a:spcPct val="100000"/>
              </a:lnSpc>
              <a:spcBef>
                <a:spcPts val="600"/>
              </a:spcBef>
              <a:spcAft>
                <a:spcPts val="0"/>
              </a:spcAft>
              <a:buNone/>
            </a:pPr>
            <a:r>
              <a:rPr lang="en-IE" sz="1400" b="0" i="0" u="none" strike="noStrike" cap="none">
                <a:solidFill>
                  <a:srgbClr val="3F3F3F"/>
                </a:solidFill>
                <a:latin typeface="Arial"/>
                <a:ea typeface="Arial"/>
                <a:cs typeface="Arial"/>
                <a:sym typeface="Arial"/>
              </a:rPr>
              <a:t>	- future (continuation) proposals</a:t>
            </a:r>
            <a:endParaRPr/>
          </a:p>
          <a:p>
            <a:pPr marL="457200" marR="0" lvl="7" indent="0" algn="l" rtl="0">
              <a:lnSpc>
                <a:spcPct val="100000"/>
              </a:lnSpc>
              <a:spcBef>
                <a:spcPts val="600"/>
              </a:spcBef>
              <a:spcAft>
                <a:spcPts val="0"/>
              </a:spcAft>
              <a:buNone/>
            </a:pPr>
            <a:r>
              <a:rPr lang="en-IE" sz="1400" b="0" i="0" u="none" strike="noStrike" cap="none">
                <a:solidFill>
                  <a:srgbClr val="3F3F3F"/>
                </a:solidFill>
                <a:latin typeface="Arial"/>
                <a:ea typeface="Arial"/>
                <a:cs typeface="Arial"/>
                <a:sym typeface="Arial"/>
              </a:rPr>
              <a:t>	- collaborations with industry and other stakeholders</a:t>
            </a:r>
            <a:endParaRPr/>
          </a:p>
          <a:p>
            <a:pPr marL="457200" marR="0" lvl="7" indent="0" algn="l" rtl="0">
              <a:lnSpc>
                <a:spcPct val="100000"/>
              </a:lnSpc>
              <a:spcBef>
                <a:spcPts val="600"/>
              </a:spcBef>
              <a:spcAft>
                <a:spcPts val="0"/>
              </a:spcAft>
              <a:buNone/>
            </a:pPr>
            <a:r>
              <a:rPr lang="en-IE" sz="1400" b="0" i="0" u="none" strike="noStrike" cap="none">
                <a:solidFill>
                  <a:srgbClr val="3F3F3F"/>
                </a:solidFill>
                <a:latin typeface="Arial"/>
                <a:ea typeface="Arial"/>
                <a:cs typeface="Arial"/>
                <a:sym typeface="Arial"/>
              </a:rPr>
              <a:t>	- policy engagement</a:t>
            </a:r>
            <a:endParaRPr/>
          </a:p>
          <a:p>
            <a:pPr marL="742950" marR="0" lvl="1" indent="-285750" algn="l" rtl="0">
              <a:lnSpc>
                <a:spcPct val="100000"/>
              </a:lnSpc>
              <a:spcBef>
                <a:spcPts val="600"/>
              </a:spcBef>
              <a:spcAft>
                <a:spcPts val="0"/>
              </a:spcAft>
              <a:buClr>
                <a:srgbClr val="000000"/>
              </a:buClr>
              <a:buSzPts val="1400"/>
              <a:buFont typeface="Calibri"/>
              <a:buChar char="•"/>
            </a:pPr>
            <a:r>
              <a:rPr lang="en-IE" sz="1400" b="0" i="0" u="none" strike="noStrike" cap="none">
                <a:solidFill>
                  <a:srgbClr val="3F3F3F"/>
                </a:solidFill>
                <a:latin typeface="Arial"/>
                <a:ea typeface="Arial"/>
                <a:cs typeface="Arial"/>
                <a:sym typeface="Arial"/>
              </a:rPr>
              <a:t>Evaluators reward researchers who understand the societal, economic, and policy impact</a:t>
            </a:r>
            <a:endParaRPr/>
          </a:p>
          <a:p>
            <a:pPr marL="742950" marR="0" lvl="1" indent="-285750" algn="l" rtl="0">
              <a:lnSpc>
                <a:spcPct val="100000"/>
              </a:lnSpc>
              <a:spcBef>
                <a:spcPts val="600"/>
              </a:spcBef>
              <a:spcAft>
                <a:spcPts val="0"/>
              </a:spcAft>
              <a:buClr>
                <a:srgbClr val="000000"/>
              </a:buClr>
              <a:buSzPts val="1400"/>
              <a:buFont typeface="Calibri"/>
              <a:buChar char="•"/>
            </a:pPr>
            <a:r>
              <a:rPr lang="en-IE" sz="1400" b="0" i="0" u="none" strike="noStrike" cap="none">
                <a:solidFill>
                  <a:srgbClr val="3F3F3F"/>
                </a:solidFill>
                <a:latin typeface="Arial"/>
                <a:ea typeface="Arial"/>
                <a:cs typeface="Arial"/>
                <a:sym typeface="Arial"/>
              </a:rPr>
              <a:t>Opens opportunities for jobs beyond Academia</a:t>
            </a:r>
            <a:endParaRPr/>
          </a:p>
          <a:p>
            <a:pPr marL="0" marR="0" lvl="0" indent="0" algn="l" rtl="0">
              <a:lnSpc>
                <a:spcPct val="100000"/>
              </a:lnSpc>
              <a:spcBef>
                <a:spcPts val="600"/>
              </a:spcBef>
              <a:spcAft>
                <a:spcPts val="0"/>
              </a:spcAft>
              <a:buNone/>
            </a:pPr>
            <a:endParaRPr sz="1400" b="1" i="0" u="none" strike="noStrike" cap="none">
              <a:solidFill>
                <a:srgbClr val="3F3F3F"/>
              </a:solidFill>
              <a:latin typeface="Arial"/>
              <a:ea typeface="Arial"/>
              <a:cs typeface="Arial"/>
              <a:sym typeface="Arial"/>
            </a:endParaRPr>
          </a:p>
          <a:p>
            <a:pPr marL="0" marR="0" lvl="0" indent="0" algn="l" rtl="0">
              <a:lnSpc>
                <a:spcPct val="100000"/>
              </a:lnSpc>
              <a:spcBef>
                <a:spcPts val="600"/>
              </a:spcBef>
              <a:spcAft>
                <a:spcPts val="0"/>
              </a:spcAft>
              <a:buNone/>
            </a:pPr>
            <a:r>
              <a:rPr lang="en-IE" sz="1400" b="1" i="0" u="none" strike="noStrike" cap="none">
                <a:solidFill>
                  <a:srgbClr val="3F3F3F"/>
                </a:solidFill>
                <a:latin typeface="Arial"/>
                <a:ea typeface="Arial"/>
                <a:cs typeface="Arial"/>
                <a:sym typeface="Arial"/>
              </a:rPr>
              <a:t>Credibility</a:t>
            </a:r>
            <a:endParaRPr sz="1400" b="0" i="0" u="none" strike="noStrike" cap="none">
              <a:solidFill>
                <a:srgbClr val="3F3F3F"/>
              </a:solidFill>
              <a:latin typeface="Arial"/>
              <a:ea typeface="Arial"/>
              <a:cs typeface="Arial"/>
              <a:sym typeface="Arial"/>
            </a:endParaRPr>
          </a:p>
          <a:p>
            <a:pPr marL="742950" marR="0" lvl="1" indent="-285750" algn="l" rtl="0">
              <a:lnSpc>
                <a:spcPct val="100000"/>
              </a:lnSpc>
              <a:spcBef>
                <a:spcPts val="600"/>
              </a:spcBef>
              <a:spcAft>
                <a:spcPts val="0"/>
              </a:spcAft>
              <a:buClr>
                <a:srgbClr val="000000"/>
              </a:buClr>
              <a:buSzPts val="1400"/>
              <a:buFont typeface="Calibri"/>
              <a:buChar char="•"/>
            </a:pPr>
            <a:r>
              <a:rPr lang="en-IE" sz="1400" b="0" i="0" u="none" strike="noStrike" cap="none">
                <a:solidFill>
                  <a:srgbClr val="3F3F3F"/>
                </a:solidFill>
                <a:latin typeface="Arial"/>
                <a:ea typeface="Arial"/>
                <a:cs typeface="Arial"/>
                <a:sym typeface="Arial"/>
              </a:rPr>
              <a:t>Assumptions align with methodology</a:t>
            </a:r>
            <a:endParaRPr/>
          </a:p>
          <a:p>
            <a:pPr marL="742950" marR="0" lvl="1" indent="-285750" algn="l" rtl="0">
              <a:lnSpc>
                <a:spcPct val="100000"/>
              </a:lnSpc>
              <a:spcBef>
                <a:spcPts val="600"/>
              </a:spcBef>
              <a:spcAft>
                <a:spcPts val="0"/>
              </a:spcAft>
              <a:buClr>
                <a:srgbClr val="000000"/>
              </a:buClr>
              <a:buSzPts val="1400"/>
              <a:buFont typeface="Calibri"/>
              <a:buChar char="•"/>
            </a:pPr>
            <a:r>
              <a:rPr lang="en-IE" sz="1400" b="0" i="0" u="none" strike="noStrike" cap="none">
                <a:solidFill>
                  <a:srgbClr val="3F3F3F"/>
                </a:solidFill>
                <a:latin typeface="Arial"/>
                <a:ea typeface="Arial"/>
                <a:cs typeface="Arial"/>
                <a:sym typeface="Arial"/>
              </a:rPr>
              <a:t>Pathways to impact are realistic and evidence-based</a:t>
            </a:r>
            <a:endParaRPr/>
          </a:p>
        </p:txBody>
      </p:sp>
      <p:sp>
        <p:nvSpPr>
          <p:cNvPr id="131" name="Google Shape;131;p14"/>
          <p:cNvSpPr txBox="1"/>
          <p:nvPr/>
        </p:nvSpPr>
        <p:spPr>
          <a:xfrm>
            <a:off x="1367517" y="5244995"/>
            <a:ext cx="858610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IE" sz="1400" b="1" i="0" u="none" strike="noStrike" cap="none">
                <a:solidFill>
                  <a:srgbClr val="000000"/>
                </a:solidFill>
                <a:latin typeface="Arial"/>
                <a:ea typeface="Arial"/>
                <a:cs typeface="Arial"/>
                <a:sym typeface="Arial"/>
              </a:rPr>
              <a:t>Practical Advice:</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Treat impact like an experiment: collect evidence, identify pathways, test assumptions</a:t>
            </a:r>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Use logic maps or stakeholder analysis to structure your thinking</a:t>
            </a:r>
            <a:endParaRPr/>
          </a:p>
          <a:p>
            <a:pPr marL="285750" marR="0" lvl="0" indent="-285750" algn="l" rtl="0">
              <a:lnSpc>
                <a:spcPct val="100000"/>
              </a:lnSpc>
              <a:spcBef>
                <a:spcPts val="0"/>
              </a:spcBef>
              <a:spcAft>
                <a:spcPts val="0"/>
              </a:spcAft>
              <a:buClr>
                <a:srgbClr val="000000"/>
              </a:buClr>
              <a:buSzPts val="1400"/>
              <a:buFont typeface="Arial"/>
              <a:buChar char="•"/>
            </a:pPr>
            <a:r>
              <a:rPr lang="en-IE" sz="1400" b="0" i="0" u="none" strike="noStrike" cap="none">
                <a:solidFill>
                  <a:srgbClr val="000000"/>
                </a:solidFill>
                <a:latin typeface="Arial"/>
                <a:ea typeface="Arial"/>
                <a:cs typeface="Arial"/>
                <a:sym typeface="Arial"/>
              </a:rPr>
              <a:t>Reach out for support and consult advisors, </a:t>
            </a:r>
            <a:r>
              <a:rPr lang="en-IE" sz="1400" b="1" i="0" u="none" strike="noStrike" cap="none">
                <a:solidFill>
                  <a:srgbClr val="000000"/>
                </a:solidFill>
                <a:latin typeface="Arial"/>
                <a:ea typeface="Arial"/>
                <a:cs typeface="Arial"/>
                <a:sym typeface="Arial"/>
              </a:rPr>
              <a:t>but define the main points yourself</a:t>
            </a:r>
            <a:endParaRPr sz="1400" b="0" i="0" u="none" strike="noStrike" cap="none">
              <a:solidFill>
                <a:srgbClr val="000000"/>
              </a:solidFill>
              <a:latin typeface="Arial"/>
              <a:ea typeface="Arial"/>
              <a:cs typeface="Arial"/>
              <a:sym typeface="Arial"/>
            </a:endParaRPr>
          </a:p>
        </p:txBody>
      </p:sp>
      <p:sp>
        <p:nvSpPr>
          <p:cNvPr id="132" name="Google Shape;132;p14"/>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b49b46da84_0_114"/>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138" name="Google Shape;138;g3b49b46da84_0_114"/>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139" name="Google Shape;139;g3b49b46da84_0_114"/>
          <p:cNvPicPr preferRelativeResize="0"/>
          <p:nvPr/>
        </p:nvPicPr>
        <p:blipFill>
          <a:blip r:embed="rId3">
            <a:alphaModFix/>
          </a:blip>
          <a:stretch>
            <a:fillRect/>
          </a:stretch>
        </p:blipFill>
        <p:spPr>
          <a:xfrm>
            <a:off x="1035900" y="891250"/>
            <a:ext cx="10004724" cy="5686025"/>
          </a:xfrm>
          <a:prstGeom prst="rect">
            <a:avLst/>
          </a:prstGeom>
          <a:noFill/>
          <a:ln>
            <a:noFill/>
          </a:ln>
        </p:spPr>
      </p:pic>
      <p:sp>
        <p:nvSpPr>
          <p:cNvPr id="140" name="Google Shape;140;g3b49b46da84_0_114"/>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6"/>
          <p:cNvPicPr preferRelativeResize="0"/>
          <p:nvPr/>
        </p:nvPicPr>
        <p:blipFill rotWithShape="1">
          <a:blip r:embed="rId3">
            <a:alphaModFix/>
          </a:blip>
          <a:srcRect/>
          <a:stretch/>
        </p:blipFill>
        <p:spPr>
          <a:xfrm>
            <a:off x="4058399" y="2335127"/>
            <a:ext cx="7502626" cy="2873850"/>
          </a:xfrm>
          <a:prstGeom prst="rect">
            <a:avLst/>
          </a:prstGeom>
          <a:noFill/>
          <a:ln>
            <a:noFill/>
          </a:ln>
        </p:spPr>
      </p:pic>
      <p:sp>
        <p:nvSpPr>
          <p:cNvPr id="146" name="Google Shape;146;p16"/>
          <p:cNvSpPr txBox="1"/>
          <p:nvPr/>
        </p:nvSpPr>
        <p:spPr>
          <a:xfrm>
            <a:off x="151980" y="6611779"/>
            <a:ext cx="1163724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000" b="0" i="0" u="none" strike="noStrike" cap="none">
                <a:solidFill>
                  <a:srgbClr val="F2F2F2"/>
                </a:solidFill>
                <a:latin typeface="Arial"/>
                <a:ea typeface="Arial"/>
                <a:cs typeface="Arial"/>
                <a:sym typeface="Arial"/>
              </a:rPr>
              <a:t>Source: Sharing scientific evidence with policy makers. A starter kit for EU-funded research and innovation projects (European Commission, 2025, DOI 10.2848/8625431)</a:t>
            </a:r>
            <a:endParaRPr sz="1000" b="0" i="0" u="none" strike="noStrike" cap="none">
              <a:solidFill>
                <a:srgbClr val="F2F2F2"/>
              </a:solidFill>
              <a:latin typeface="Arial"/>
              <a:ea typeface="Arial"/>
              <a:cs typeface="Arial"/>
              <a:sym typeface="Arial"/>
            </a:endParaRPr>
          </a:p>
        </p:txBody>
      </p:sp>
      <p:sp>
        <p:nvSpPr>
          <p:cNvPr id="147" name="Google Shape;147;p16"/>
          <p:cNvSpPr txBox="1"/>
          <p:nvPr/>
        </p:nvSpPr>
        <p:spPr>
          <a:xfrm>
            <a:off x="1120179" y="1122363"/>
            <a:ext cx="10135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Policy Contributions as part of </a:t>
            </a:r>
            <a:r>
              <a:rPr lang="en-IE" sz="3200">
                <a:solidFill>
                  <a:srgbClr val="156082"/>
                </a:solidFill>
                <a:latin typeface="Montserrat"/>
                <a:ea typeface="Montserrat"/>
                <a:cs typeface="Montserrat"/>
                <a:sym typeface="Montserrat"/>
              </a:rPr>
              <a:t>your </a:t>
            </a:r>
            <a:r>
              <a:rPr lang="en-IE" sz="3200" b="0" i="0" u="none" strike="noStrike" cap="none">
                <a:solidFill>
                  <a:srgbClr val="156082"/>
                </a:solidFill>
                <a:latin typeface="Montserrat"/>
                <a:ea typeface="Montserrat"/>
                <a:cs typeface="Montserrat"/>
                <a:sym typeface="Montserrat"/>
              </a:rPr>
              <a:t>Research</a:t>
            </a:r>
            <a:endParaRPr sz="3200" b="0" i="0" u="none" strike="noStrike" cap="none">
              <a:solidFill>
                <a:srgbClr val="156082"/>
              </a:solidFill>
              <a:latin typeface="Montserrat"/>
              <a:ea typeface="Montserrat"/>
              <a:cs typeface="Montserrat"/>
              <a:sym typeface="Montserrat"/>
            </a:endParaRPr>
          </a:p>
        </p:txBody>
      </p:sp>
      <p:sp>
        <p:nvSpPr>
          <p:cNvPr id="148" name="Google Shape;148;p16"/>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
        <p:nvSpPr>
          <p:cNvPr id="149" name="Google Shape;149;p16"/>
          <p:cNvSpPr txBox="1"/>
          <p:nvPr/>
        </p:nvSpPr>
        <p:spPr>
          <a:xfrm>
            <a:off x="1227911" y="2309850"/>
            <a:ext cx="26055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700" b="0" i="0" u="none" strike="noStrike" cap="none">
                <a:solidFill>
                  <a:srgbClr val="074F6A"/>
                </a:solidFill>
                <a:latin typeface="Montserrat"/>
                <a:ea typeface="Montserrat"/>
                <a:cs typeface="Montserrat"/>
                <a:sym typeface="Montserrat"/>
              </a:rPr>
              <a:t>Special Eurobarometer 557:</a:t>
            </a:r>
            <a:endParaRPr sz="1300"/>
          </a:p>
          <a:p>
            <a:pPr marL="0" marR="0" lvl="0" indent="0" algn="l" rtl="0">
              <a:lnSpc>
                <a:spcPct val="100000"/>
              </a:lnSpc>
              <a:spcBef>
                <a:spcPts val="0"/>
              </a:spcBef>
              <a:spcAft>
                <a:spcPts val="0"/>
              </a:spcAft>
              <a:buNone/>
            </a:pPr>
            <a:endParaRPr sz="1700" b="0" i="0" u="none" strike="noStrike" cap="none">
              <a:solidFill>
                <a:srgbClr val="074F6A"/>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IE" sz="3100" b="1" i="0" u="none" strike="noStrike" cap="none">
                <a:solidFill>
                  <a:srgbClr val="074F6A"/>
                </a:solidFill>
                <a:latin typeface="Montserrat"/>
                <a:ea typeface="Montserrat"/>
                <a:cs typeface="Montserrat"/>
                <a:sym typeface="Montserrat"/>
              </a:rPr>
              <a:t>68% </a:t>
            </a:r>
            <a:r>
              <a:rPr lang="en-IE" sz="1700" b="0" i="0" u="none" strike="noStrike" cap="none">
                <a:solidFill>
                  <a:srgbClr val="074F6A"/>
                </a:solidFill>
                <a:latin typeface="Montserrat"/>
                <a:ea typeface="Montserrat"/>
                <a:cs typeface="Montserrat"/>
                <a:sym typeface="Montserrat"/>
              </a:rPr>
              <a:t>of Europeans agree that </a:t>
            </a:r>
            <a:r>
              <a:rPr lang="en-IE" sz="1700" b="1" i="0" u="none" strike="noStrike" cap="none">
                <a:solidFill>
                  <a:srgbClr val="074F6A"/>
                </a:solidFill>
                <a:latin typeface="Montserrat"/>
                <a:ea typeface="Montserrat"/>
                <a:cs typeface="Montserrat"/>
                <a:sym typeface="Montserrat"/>
              </a:rPr>
              <a:t>scientists</a:t>
            </a:r>
            <a:r>
              <a:rPr lang="en-IE" sz="1700" b="0" i="0" u="none" strike="noStrike" cap="none">
                <a:solidFill>
                  <a:srgbClr val="074F6A"/>
                </a:solidFill>
                <a:latin typeface="Montserrat"/>
                <a:ea typeface="Montserrat"/>
                <a:cs typeface="Montserrat"/>
                <a:sym typeface="Montserrat"/>
              </a:rPr>
              <a:t> should intervene in political debate to ensure decisions take into account scientific evidence. </a:t>
            </a:r>
            <a:endParaRPr sz="1700" b="0" i="0" u="none" strike="noStrike" cap="none">
              <a:solidFill>
                <a:srgbClr val="074F6A"/>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5"/>
          <p:cNvSpPr txBox="1"/>
          <p:nvPr/>
        </p:nvSpPr>
        <p:spPr>
          <a:xfrm>
            <a:off x="-83856" y="0"/>
            <a:ext cx="1691712" cy="80876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pic>
        <p:nvPicPr>
          <p:cNvPr id="155" name="Google Shape;155;p15"/>
          <p:cNvPicPr preferRelativeResize="0"/>
          <p:nvPr/>
        </p:nvPicPr>
        <p:blipFill rotWithShape="1">
          <a:blip r:embed="rId3">
            <a:alphaModFix/>
          </a:blip>
          <a:srcRect/>
          <a:stretch/>
        </p:blipFill>
        <p:spPr>
          <a:xfrm>
            <a:off x="896127" y="1292319"/>
            <a:ext cx="10583752" cy="5144218"/>
          </a:xfrm>
          <a:prstGeom prst="rect">
            <a:avLst/>
          </a:prstGeom>
          <a:noFill/>
          <a:ln>
            <a:noFill/>
          </a:ln>
        </p:spPr>
      </p:pic>
      <p:sp>
        <p:nvSpPr>
          <p:cNvPr id="156" name="Google Shape;156;p15"/>
          <p:cNvSpPr txBox="1"/>
          <p:nvPr/>
        </p:nvSpPr>
        <p:spPr>
          <a:xfrm>
            <a:off x="151980" y="6611779"/>
            <a:ext cx="11637249"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000" b="0" i="0" u="none" strike="noStrike" cap="none">
                <a:solidFill>
                  <a:srgbClr val="F2F2F2"/>
                </a:solidFill>
                <a:latin typeface="Arial"/>
                <a:ea typeface="Arial"/>
                <a:cs typeface="Arial"/>
                <a:sym typeface="Arial"/>
              </a:rPr>
              <a:t>Source: Sharing scientific evidence with policy makers. A starter kit for EU-funded research and innovation projects (European Commission, 2025, DOI 10.2848/8625431)</a:t>
            </a:r>
            <a:endParaRPr sz="1000" b="0" i="0" u="none" strike="noStrike" cap="none">
              <a:solidFill>
                <a:srgbClr val="F2F2F2"/>
              </a:solidFill>
              <a:latin typeface="Arial"/>
              <a:ea typeface="Arial"/>
              <a:cs typeface="Arial"/>
              <a:sym typeface="Arial"/>
            </a:endParaRPr>
          </a:p>
        </p:txBody>
      </p:sp>
      <p:sp>
        <p:nvSpPr>
          <p:cNvPr id="157" name="Google Shape;157;p15"/>
          <p:cNvSpPr txBox="1"/>
          <p:nvPr/>
        </p:nvSpPr>
        <p:spPr>
          <a:xfrm>
            <a:off x="1120179" y="1122363"/>
            <a:ext cx="1013564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The Virtuous Cycle of Research Impact</a:t>
            </a:r>
            <a:endParaRPr sz="3200" b="0" i="0" u="none" strike="noStrike" cap="none">
              <a:solidFill>
                <a:srgbClr val="15608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b49b46da84_0_0"/>
          <p:cNvSpPr txBox="1"/>
          <p:nvPr/>
        </p:nvSpPr>
        <p:spPr>
          <a:xfrm>
            <a:off x="1200800" y="2791625"/>
            <a:ext cx="25485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sz="2000" b="1">
                <a:solidFill>
                  <a:srgbClr val="048989"/>
                </a:solidFill>
                <a:latin typeface="Montserrat"/>
                <a:ea typeface="Montserrat"/>
                <a:cs typeface="Montserrat"/>
                <a:sym typeface="Montserrat"/>
              </a:rPr>
              <a:t>65%</a:t>
            </a:r>
            <a:r>
              <a:rPr lang="en-IE">
                <a:latin typeface="Montserrat"/>
                <a:ea typeface="Montserrat"/>
                <a:cs typeface="Montserrat"/>
                <a:sym typeface="Montserrat"/>
              </a:rPr>
              <a:t> Increase in number of FTE Researchers in EU between 2005 and 2023 (from </a:t>
            </a:r>
            <a:r>
              <a:rPr lang="en-IE" b="1">
                <a:latin typeface="Montserrat"/>
                <a:ea typeface="Montserrat"/>
                <a:cs typeface="Montserrat"/>
                <a:sym typeface="Montserrat"/>
              </a:rPr>
              <a:t>1.30</a:t>
            </a:r>
            <a:r>
              <a:rPr lang="en-IE">
                <a:latin typeface="Montserrat"/>
                <a:ea typeface="Montserrat"/>
                <a:cs typeface="Montserrat"/>
                <a:sym typeface="Montserrat"/>
              </a:rPr>
              <a:t> to </a:t>
            </a:r>
            <a:r>
              <a:rPr lang="en-IE" b="1">
                <a:latin typeface="Montserrat"/>
                <a:ea typeface="Montserrat"/>
                <a:cs typeface="Montserrat"/>
                <a:sym typeface="Montserrat"/>
              </a:rPr>
              <a:t>2.15 </a:t>
            </a:r>
            <a:r>
              <a:rPr lang="en-IE">
                <a:latin typeface="Montserrat"/>
                <a:ea typeface="Montserrat"/>
                <a:cs typeface="Montserrat"/>
                <a:sym typeface="Montserrat"/>
              </a:rPr>
              <a:t>million).</a:t>
            </a: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a:p>
            <a:pPr marL="0" lvl="0" indent="0" algn="l" rtl="0">
              <a:spcBef>
                <a:spcPts val="0"/>
              </a:spcBef>
              <a:spcAft>
                <a:spcPts val="0"/>
              </a:spcAft>
              <a:buNone/>
            </a:pPr>
            <a:endParaRPr>
              <a:latin typeface="Montserrat"/>
              <a:ea typeface="Montserrat"/>
              <a:cs typeface="Montserrat"/>
              <a:sym typeface="Montserrat"/>
            </a:endParaRPr>
          </a:p>
        </p:txBody>
      </p:sp>
      <p:sp>
        <p:nvSpPr>
          <p:cNvPr id="163" name="Google Shape;163;g3b49b46da84_0_0"/>
          <p:cNvSpPr txBox="1"/>
          <p:nvPr/>
        </p:nvSpPr>
        <p:spPr>
          <a:xfrm>
            <a:off x="1120179" y="1122363"/>
            <a:ext cx="10135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Why Impact Matters </a:t>
            </a:r>
            <a:endParaRPr sz="3200" b="0" i="0" u="none" strike="noStrike" cap="none">
              <a:solidFill>
                <a:srgbClr val="156082"/>
              </a:solidFill>
              <a:latin typeface="Montserrat"/>
              <a:ea typeface="Montserrat"/>
              <a:cs typeface="Montserrat"/>
              <a:sym typeface="Montserrat"/>
            </a:endParaRPr>
          </a:p>
          <a:p>
            <a:pPr marL="0" marR="0" lvl="0" indent="0" algn="l" rtl="0">
              <a:lnSpc>
                <a:spcPct val="100000"/>
              </a:lnSpc>
              <a:spcBef>
                <a:spcPts val="0"/>
              </a:spcBef>
              <a:spcAft>
                <a:spcPts val="0"/>
              </a:spcAft>
              <a:buNone/>
            </a:pPr>
            <a:r>
              <a:rPr lang="en-IE" sz="3200" b="0" i="0" u="none" strike="noStrike" cap="none">
                <a:solidFill>
                  <a:srgbClr val="156082"/>
                </a:solidFill>
                <a:latin typeface="Montserrat"/>
                <a:ea typeface="Montserrat"/>
                <a:cs typeface="Montserrat"/>
                <a:sym typeface="Montserrat"/>
              </a:rPr>
              <a:t>for Researchers </a:t>
            </a:r>
            <a:endParaRPr sz="3200" b="0" i="0" u="none" strike="noStrike" cap="none">
              <a:solidFill>
                <a:srgbClr val="156082"/>
              </a:solidFill>
              <a:latin typeface="Montserrat"/>
              <a:ea typeface="Montserrat"/>
              <a:cs typeface="Montserrat"/>
              <a:sym typeface="Montserrat"/>
            </a:endParaRPr>
          </a:p>
        </p:txBody>
      </p:sp>
      <p:sp>
        <p:nvSpPr>
          <p:cNvPr id="164" name="Google Shape;164;g3b49b46da84_0_0"/>
          <p:cNvSpPr txBox="1"/>
          <p:nvPr/>
        </p:nvSpPr>
        <p:spPr>
          <a:xfrm>
            <a:off x="151980" y="6611779"/>
            <a:ext cx="81864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IE" sz="1000" b="0" i="0" u="none" strike="noStrike" cap="none">
                <a:solidFill>
                  <a:srgbClr val="F2F2F2"/>
                </a:solidFill>
                <a:latin typeface="Arial"/>
                <a:ea typeface="Arial"/>
                <a:cs typeface="Arial"/>
                <a:sym typeface="Arial"/>
              </a:rPr>
              <a:t>Source: </a:t>
            </a:r>
            <a:r>
              <a:rPr lang="en-IE" sz="1000">
                <a:solidFill>
                  <a:srgbClr val="F2F2F2"/>
                </a:solidFill>
              </a:rPr>
              <a:t>Eurostat (online data code rd_p_perslf)</a:t>
            </a:r>
            <a:endParaRPr/>
          </a:p>
        </p:txBody>
      </p:sp>
      <p:pic>
        <p:nvPicPr>
          <p:cNvPr id="165" name="Google Shape;165;g3b49b46da84_0_0"/>
          <p:cNvPicPr preferRelativeResize="0"/>
          <p:nvPr/>
        </p:nvPicPr>
        <p:blipFill rotWithShape="1">
          <a:blip r:embed="rId3">
            <a:alphaModFix/>
          </a:blip>
          <a:srcRect t="26460" b="-26460"/>
          <a:stretch/>
        </p:blipFill>
        <p:spPr>
          <a:xfrm>
            <a:off x="1120175" y="4622900"/>
            <a:ext cx="3349176" cy="1916300"/>
          </a:xfrm>
          <a:prstGeom prst="rect">
            <a:avLst/>
          </a:prstGeom>
          <a:noFill/>
          <a:ln>
            <a:noFill/>
          </a:ln>
        </p:spPr>
      </p:pic>
      <p:grpSp>
        <p:nvGrpSpPr>
          <p:cNvPr id="166" name="Google Shape;166;g3b49b46da84_0_0"/>
          <p:cNvGrpSpPr/>
          <p:nvPr/>
        </p:nvGrpSpPr>
        <p:grpSpPr>
          <a:xfrm>
            <a:off x="6242512" y="1127761"/>
            <a:ext cx="4652925" cy="4569172"/>
            <a:chOff x="6222487" y="954338"/>
            <a:chExt cx="4652925" cy="4569172"/>
          </a:xfrm>
        </p:grpSpPr>
        <p:pic>
          <p:nvPicPr>
            <p:cNvPr id="167" name="Google Shape;167;g3b49b46da84_0_0"/>
            <p:cNvPicPr preferRelativeResize="0"/>
            <p:nvPr/>
          </p:nvPicPr>
          <p:blipFill>
            <a:blip r:embed="rId4">
              <a:alphaModFix/>
            </a:blip>
            <a:stretch>
              <a:fillRect/>
            </a:stretch>
          </p:blipFill>
          <p:spPr>
            <a:xfrm>
              <a:off x="6222487" y="954338"/>
              <a:ext cx="4652925" cy="4569172"/>
            </a:xfrm>
            <a:prstGeom prst="rect">
              <a:avLst/>
            </a:prstGeom>
            <a:noFill/>
            <a:ln>
              <a:noFill/>
            </a:ln>
          </p:spPr>
        </p:pic>
        <p:sp>
          <p:nvSpPr>
            <p:cNvPr id="168" name="Google Shape;168;g3b49b46da84_0_0"/>
            <p:cNvSpPr/>
            <p:nvPr/>
          </p:nvSpPr>
          <p:spPr>
            <a:xfrm>
              <a:off x="6454835" y="2422188"/>
              <a:ext cx="266700" cy="246300"/>
            </a:xfrm>
            <a:prstGeom prst="rightArrow">
              <a:avLst>
                <a:gd name="adj1" fmla="val 50000"/>
                <a:gd name="adj2" fmla="val 50000"/>
              </a:avLst>
            </a:prstGeom>
            <a:solidFill>
              <a:srgbClr val="8DCBBB"/>
            </a:solidFill>
            <a:ln w="9525" cap="flat" cmpd="sng">
              <a:solidFill>
                <a:srgbClr val="F2F2F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6"/>
                </a:solidFill>
              </a:endParaRPr>
            </a:p>
          </p:txBody>
        </p:sp>
      </p:grpSp>
      <p:sp>
        <p:nvSpPr>
          <p:cNvPr id="169" name="Google Shape;169;g3b49b46da84_0_0"/>
          <p:cNvSpPr txBox="1"/>
          <p:nvPr/>
        </p:nvSpPr>
        <p:spPr>
          <a:xfrm>
            <a:off x="6177537" y="4790919"/>
            <a:ext cx="3809400" cy="16470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E" b="1">
                <a:latin typeface="Montserrat"/>
                <a:ea typeface="Montserrat"/>
                <a:cs typeface="Montserrat"/>
                <a:sym typeface="Montserrat"/>
              </a:rPr>
              <a:t>FTE Researchers in the EU in 2023</a:t>
            </a:r>
            <a:endParaRPr sz="2000" b="1">
              <a:solidFill>
                <a:schemeClr val="accent5"/>
              </a:solidFill>
              <a:latin typeface="Montserrat"/>
              <a:ea typeface="Montserrat"/>
              <a:cs typeface="Montserrat"/>
              <a:sym typeface="Montserrat"/>
            </a:endParaRPr>
          </a:p>
          <a:p>
            <a:pPr marL="0" lvl="0" indent="0" algn="l" rtl="0">
              <a:spcBef>
                <a:spcPts val="0"/>
              </a:spcBef>
              <a:spcAft>
                <a:spcPts val="0"/>
              </a:spcAft>
              <a:buNone/>
            </a:pPr>
            <a:r>
              <a:rPr lang="en-IE" sz="2700" b="1">
                <a:solidFill>
                  <a:srgbClr val="B656BD"/>
                </a:solidFill>
                <a:latin typeface="Montserrat"/>
                <a:ea typeface="Montserrat"/>
                <a:cs typeface="Montserrat"/>
                <a:sym typeface="Montserrat"/>
              </a:rPr>
              <a:t>57%</a:t>
            </a:r>
            <a:r>
              <a:rPr lang="en-IE" sz="2000" b="1">
                <a:solidFill>
                  <a:schemeClr val="accent5"/>
                </a:solidFill>
                <a:latin typeface="Montserrat"/>
                <a:ea typeface="Montserrat"/>
                <a:cs typeface="Montserrat"/>
                <a:sym typeface="Montserrat"/>
              </a:rPr>
              <a:t> </a:t>
            </a:r>
            <a:r>
              <a:rPr lang="en-IE">
                <a:latin typeface="Montserrat"/>
                <a:ea typeface="Montserrat"/>
                <a:cs typeface="Montserrat"/>
                <a:sym typeface="Montserrat"/>
              </a:rPr>
              <a:t>worked in Business Enterprises </a:t>
            </a:r>
            <a:endParaRPr>
              <a:latin typeface="Montserrat"/>
              <a:ea typeface="Montserrat"/>
              <a:cs typeface="Montserrat"/>
              <a:sym typeface="Montserrat"/>
            </a:endParaRPr>
          </a:p>
          <a:p>
            <a:pPr marL="0" lvl="0" indent="0" algn="l" rtl="0">
              <a:spcBef>
                <a:spcPts val="0"/>
              </a:spcBef>
              <a:spcAft>
                <a:spcPts val="0"/>
              </a:spcAft>
              <a:buNone/>
            </a:pPr>
            <a:r>
              <a:rPr lang="en-IE" sz="2700" b="1">
                <a:solidFill>
                  <a:srgbClr val="B09120"/>
                </a:solidFill>
                <a:latin typeface="Montserrat"/>
                <a:ea typeface="Montserrat"/>
                <a:cs typeface="Montserrat"/>
                <a:sym typeface="Montserrat"/>
              </a:rPr>
              <a:t>32%</a:t>
            </a:r>
            <a:r>
              <a:rPr lang="en-IE">
                <a:latin typeface="Montserrat"/>
                <a:ea typeface="Montserrat"/>
                <a:cs typeface="Montserrat"/>
                <a:sym typeface="Montserrat"/>
              </a:rPr>
              <a:t> in Higher Education (HE) </a:t>
            </a:r>
            <a:endParaRPr>
              <a:latin typeface="Montserrat"/>
              <a:ea typeface="Montserrat"/>
              <a:cs typeface="Montserrat"/>
              <a:sym typeface="Montserrat"/>
            </a:endParaRPr>
          </a:p>
          <a:p>
            <a:pPr marL="0" lvl="0" indent="0" algn="l" rtl="0">
              <a:spcBef>
                <a:spcPts val="0"/>
              </a:spcBef>
              <a:spcAft>
                <a:spcPts val="0"/>
              </a:spcAft>
              <a:buNone/>
            </a:pPr>
            <a:r>
              <a:rPr lang="en-IE" sz="2700" b="1">
                <a:solidFill>
                  <a:srgbClr val="2644A7"/>
                </a:solidFill>
                <a:latin typeface="Montserrat"/>
                <a:ea typeface="Montserrat"/>
                <a:cs typeface="Montserrat"/>
                <a:sym typeface="Montserrat"/>
              </a:rPr>
              <a:t>10%</a:t>
            </a:r>
            <a:r>
              <a:rPr lang="en-IE">
                <a:solidFill>
                  <a:srgbClr val="2644A7"/>
                </a:solidFill>
                <a:latin typeface="Montserrat"/>
                <a:ea typeface="Montserrat"/>
                <a:cs typeface="Montserrat"/>
                <a:sym typeface="Montserrat"/>
              </a:rPr>
              <a:t> </a:t>
            </a:r>
            <a:r>
              <a:rPr lang="en-IE">
                <a:latin typeface="Montserrat"/>
                <a:ea typeface="Montserrat"/>
                <a:cs typeface="Montserrat"/>
                <a:sym typeface="Montserrat"/>
              </a:rPr>
              <a:t>in the Government sector</a:t>
            </a:r>
            <a:endParaRPr>
              <a:latin typeface="Montserrat"/>
              <a:ea typeface="Montserrat"/>
              <a:cs typeface="Montserrat"/>
              <a:sym typeface="Montserrat"/>
            </a:endParaRPr>
          </a:p>
        </p:txBody>
      </p:sp>
      <p:sp>
        <p:nvSpPr>
          <p:cNvPr id="170" name="Google Shape;170;g3b49b46da84_0_0"/>
          <p:cNvSpPr txBox="1"/>
          <p:nvPr/>
        </p:nvSpPr>
        <p:spPr>
          <a:xfrm>
            <a:off x="-83856" y="0"/>
            <a:ext cx="1691700" cy="808800"/>
          </a:xfrm>
          <a:prstGeom prst="rect">
            <a:avLst/>
          </a:prstGeom>
          <a:noFill/>
          <a:ln>
            <a:noFill/>
          </a:ln>
        </p:spPr>
        <p:txBody>
          <a:bodyPr spcFirstLastPara="1" wrap="square" lIns="91425" tIns="45700" rIns="91425" bIns="45700" anchor="ctr" anchorCtr="0">
            <a:normAutofit/>
          </a:bodyPr>
          <a:lstStyle/>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FFFFFF"/>
                </a:solidFill>
                <a:latin typeface="Montserrat"/>
                <a:ea typeface="Montserrat"/>
                <a:cs typeface="Montserrat"/>
                <a:sym typeface="Montserrat"/>
              </a:rPr>
              <a:t>Julia Palma</a:t>
            </a:r>
            <a:endParaRPr/>
          </a:p>
          <a:p>
            <a:pPr marL="457200" marR="0" lvl="0" indent="-228600" algn="ctr" rtl="0">
              <a:lnSpc>
                <a:spcPct val="100000"/>
              </a:lnSpc>
              <a:spcBef>
                <a:spcPts val="0"/>
              </a:spcBef>
              <a:spcAft>
                <a:spcPts val="0"/>
              </a:spcAft>
              <a:buClr>
                <a:srgbClr val="1CADE4"/>
              </a:buClr>
              <a:buSzPts val="1800"/>
              <a:buFont typeface="Twentieth Century"/>
              <a:buNone/>
            </a:pPr>
            <a:r>
              <a:rPr lang="en-IE" sz="1000" b="0" i="0" u="none" strike="noStrike" cap="none">
                <a:solidFill>
                  <a:srgbClr val="6496CB"/>
                </a:solidFill>
                <a:latin typeface="Montserrat"/>
                <a:ea typeface="Montserrat"/>
                <a:cs typeface="Montserrat"/>
                <a:sym typeface="Montserrat"/>
              </a:rPr>
              <a:t>julia.palma@ucd.ie</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dc46fea-e173-4f75-a3aa-6399fbebc5ff" xsi:nil="true"/>
    <lcf76f155ced4ddcb4097134ff3c332f xmlns="37027d17-170e-41c2-8cf2-1653d7fb1d4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A4AE856B91901448E39B527107AE44F" ma:contentTypeVersion="15" ma:contentTypeDescription="Crear nuevo documento." ma:contentTypeScope="" ma:versionID="e1ba7c5096ecc7bb06355075c4e54730">
  <xsd:schema xmlns:xsd="http://www.w3.org/2001/XMLSchema" xmlns:xs="http://www.w3.org/2001/XMLSchema" xmlns:p="http://schemas.microsoft.com/office/2006/metadata/properties" xmlns:ns2="37027d17-170e-41c2-8cf2-1653d7fb1d4f" xmlns:ns3="6dc46fea-e173-4f75-a3aa-6399fbebc5ff" targetNamespace="http://schemas.microsoft.com/office/2006/metadata/properties" ma:root="true" ma:fieldsID="e1437138386f99af414b3e06857ab385" ns2:_="" ns3:_="">
    <xsd:import namespace="37027d17-170e-41c2-8cf2-1653d7fb1d4f"/>
    <xsd:import namespace="6dc46fea-e173-4f75-a3aa-6399fbebc5f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27d17-170e-41c2-8cf2-1653d7fb1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Etiquetas de imagen" ma:readOnly="false" ma:fieldId="{5cf76f15-5ced-4ddc-b409-7134ff3c332f}" ma:taxonomyMulti="true" ma:sspId="d85e823d-31db-440c-980d-283f89df7c2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6fea-e173-4f75-a3aa-6399fbebc5ff"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5" nillable="true" ma:displayName="Taxonomy Catch All Column" ma:hidden="true" ma:list="{9c09816b-6890-4f43-8283-8a25f94314d0}" ma:internalName="TaxCatchAll" ma:showField="CatchAllData" ma:web="6dc46fea-e173-4f75-a3aa-6399fbebc5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277250-AD2A-40A1-9FBA-E7A738CF7337}">
  <ds:schemaRef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elements/1.1/"/>
    <ds:schemaRef ds:uri="6dc46fea-e173-4f75-a3aa-6399fbebc5ff"/>
    <ds:schemaRef ds:uri="37027d17-170e-41c2-8cf2-1653d7fb1d4f"/>
    <ds:schemaRef ds:uri="http://www.w3.org/XML/1998/namespace"/>
    <ds:schemaRef ds:uri="http://purl.org/dc/terms/"/>
  </ds:schemaRefs>
</ds:datastoreItem>
</file>

<file path=customXml/itemProps2.xml><?xml version="1.0" encoding="utf-8"?>
<ds:datastoreItem xmlns:ds="http://schemas.openxmlformats.org/officeDocument/2006/customXml" ds:itemID="{984AD5BE-45E1-49FF-9C1B-C49391D09A25}">
  <ds:schemaRefs>
    <ds:schemaRef ds:uri="http://schemas.microsoft.com/sharepoint/v3/contenttype/forms"/>
  </ds:schemaRefs>
</ds:datastoreItem>
</file>

<file path=customXml/itemProps3.xml><?xml version="1.0" encoding="utf-8"?>
<ds:datastoreItem xmlns:ds="http://schemas.openxmlformats.org/officeDocument/2006/customXml" ds:itemID="{26C91590-9240-436A-821F-5E21840CB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027d17-170e-41c2-8cf2-1653d7fb1d4f"/>
    <ds:schemaRef ds:uri="6dc46fea-e173-4f75-a3aa-6399fbebc5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2459</TotalTime>
  <Words>3037</Words>
  <Application>Microsoft Office PowerPoint</Application>
  <PresentationFormat>Widescreen</PresentationFormat>
  <Paragraphs>414</Paragraphs>
  <Slides>34</Slides>
  <Notes>23</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Office Theme</vt:lpstr>
      <vt:lpstr>Custom Design</vt:lpstr>
      <vt:lpstr>Simple Light</vt:lpstr>
      <vt:lpstr>1_Custom Design</vt:lpstr>
      <vt:lpstr>1_Office Theme</vt:lpstr>
      <vt:lpstr>Impactful and  Future-Proof Research</vt:lpstr>
      <vt:lpstr>Why Care About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in EU Projects Learning to Love the "Dreaded" Section 2  in Horizon Europe Proposals </vt:lpstr>
      <vt:lpstr>PowerPoint Presentation</vt:lpstr>
      <vt:lpstr>PowerPoint Presentation</vt:lpstr>
      <vt:lpstr>PowerPoint Presentation</vt:lpstr>
      <vt:lpstr>PowerPoint Presentation</vt:lpstr>
      <vt:lpstr>PowerPoint Presentation</vt:lpstr>
      <vt:lpstr>PowerPoint Presentation</vt:lpstr>
      <vt:lpstr>Using the Logic Map</vt:lpstr>
      <vt:lpstr>PowerPoint Presentation</vt:lpstr>
      <vt:lpstr>Logic Map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Start with Impact  Today,   Lead the Research of Tomorrow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Nathalie Norton</dc:creator>
  <cp:lastModifiedBy>Julia Palma</cp:lastModifiedBy>
  <cp:revision>157</cp:revision>
  <dcterms:created xsi:type="dcterms:W3CDTF">2025-08-07T15:49:57Z</dcterms:created>
  <dcterms:modified xsi:type="dcterms:W3CDTF">2026-01-12T22:00:58Z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0x0101005A4AE856B91901448E39B527107AE44F</vt:lpwstr>
  </property>
  <property fmtid="{D5CDD505-2E9C-101B-9397-08002B2CF9AE}" pid="3" name="MediaServiceImageTags">
    <vt:lpwstr/>
  </property>
</Properties>
</file>